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9" r:id="rId5"/>
  </p:sldMasterIdLst>
  <p:notesMasterIdLst>
    <p:notesMasterId r:id="rId11"/>
  </p:notesMasterIdLst>
  <p:sldIdLst>
    <p:sldId id="2147475159" r:id="rId6"/>
    <p:sldId id="2147475201" r:id="rId7"/>
    <p:sldId id="2147475199" r:id="rId8"/>
    <p:sldId id="2147475200" r:id="rId9"/>
    <p:sldId id="21474751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15D230E-26A1-49CA-BC9D-4D0773A3F80A}">
          <p14:sldIdLst>
            <p14:sldId id="2147475159"/>
            <p14:sldId id="2147475201"/>
            <p14:sldId id="2147475199"/>
            <p14:sldId id="2147475200"/>
            <p14:sldId id="21474751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BE030F-50C7-0077-C09F-2E54E7D26566}" name="Chad Stutz" initials="CS" userId="S::chad.stutz@autodesk.com::559bd02d-ce41-4b27-8e32-8650501ccef8" providerId="AD"/>
  <p188:author id="{0B2EE935-6B07-A3AD-CEE4-87F810E55750}" name="Yanci Wu" initials="YW" userId="S::yanci.wu@autodesk.com::d261369f-c406-41ca-9bd9-950317faeffe" providerId="AD"/>
  <p188:author id="{A596E73E-40EE-F792-8160-61679F8BE3B9}" name="Tyler Gester" initials="TG" userId="S::tyler.gester@autodesk.com::af887d13-4f6e-43f5-9fe8-4d7f0d485d46" providerId="AD"/>
  <p188:author id="{DB0A5160-D122-A372-A24D-71BB73FDA5F0}" name="Karla Ortloff" initials="KO" userId="S::karla.ortloff@autodesk.com::61a6f634-17ac-4104-92c1-b57b92483d93" providerId="AD"/>
  <p188:author id="{B9A08A65-78B8-CA7E-070F-C126313EFB87}" name="Parker Huang" initials="PH" userId="S::yiguang.huang@autodesk.com::7a620caf-90db-4879-8ec4-8b41ab0a51ac" providerId="AD"/>
  <p188:author id="{9263BB7C-9301-E07B-CCE7-557B21ED159C}" name="Vimal Vincent" initials="VV" userId="S::vimal.vincent@autodesk.com::03e28870-72f2-464c-a8f6-9e6d88cdda3a" providerId="AD"/>
  <p188:author id="{DB0A8B87-C1FC-56B2-C32F-D5C0E2084AC2}" name="Daniela Dubois Perez" initials="DD" userId="S::daniela.dubois.perez@autodesk.com::16331f9e-23ff-4c21-a641-a4f4788e8c01" providerId="AD"/>
  <p188:author id="{5AD8608A-7D6A-A5C3-10C8-B5B1A2FFFBB9}" name="Danny Polkinhorn" initials="" userId="S::danny.polkinhorn@autodesk.com::db74663c-5d0c-4e16-9e22-f928d40c7592" providerId="AD"/>
  <p188:author id="{725EFE96-D305-F475-3AAB-14646C510718}" name="Rachel Liu" initials="RL" userId="S::rachel.liu@autodesk.com::9fb1b9d7-8545-4e86-ad4e-6736ad8d6a79" providerId="AD"/>
  <p188:author id="{1947059B-C75C-7EB8-CD85-16E6F7684409}" name="Lauren Ladd" initials="LL" userId="S::lauren.ladd@autodesk.com::90c25cf7-d4c0-45b1-8e49-8a9973a45a54" providerId="AD"/>
  <p188:author id="{815D4FA9-4CEA-84D5-978A-73B71D811D5A}" name="Urvi Chetta" initials="UC" userId="S::urvi.chetta@autodesk.com::ebf0e6ec-6eae-4951-9e38-d269639f27fc" providerId="AD"/>
  <p188:author id="{E67288AB-2D3A-1263-280F-F73042776018}" name="Doug Abt" initials="DA" userId="S::doug.abt@autodesk.com::f3625f37-22a7-458f-8924-0db60309da8d" providerId="AD"/>
  <p188:author id="{8D01E9F0-38C5-60F4-29FA-896B66D16493}" name="Malcolm Henry" initials="MH" userId="S::malcolm.henry@autodesk.com::b765b25d-27a7-4e74-8262-25632b1fe23a" providerId="AD"/>
  <p188:author id="{EAC57FF6-7465-F67D-8D16-372FCB4AD798}" name="Faye Sun" initials="FS" userId="S::faye.sun@autodesk.com::56243ae0-6416-416d-b83a-340d2aa1a406" providerId="AD"/>
  <p188:author id="{5E05B2F7-53D7-8706-62D9-CEB3E0C7BA07}" name="Gabe Zentall" initials="GZ" userId="S::gabe.zentall@autodesk.com::16962dc9-9040-46bb-be84-4131bdc5b7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F8FE"/>
    <a:srgbClr val="492167"/>
    <a:srgbClr val="004914"/>
    <a:srgbClr val="262626"/>
    <a:srgbClr val="67B2F2"/>
    <a:srgbClr val="F9F1EA"/>
    <a:srgbClr val="000000"/>
    <a:srgbClr val="C26144"/>
    <a:srgbClr val="D7ED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2"/>
    <p:restoredTop sz="94647"/>
  </p:normalViewPr>
  <p:slideViewPr>
    <p:cSldViewPr snapToGrid="0">
      <p:cViewPr varScale="1">
        <p:scale>
          <a:sx n="142" d="100"/>
          <a:sy n="142" d="100"/>
        </p:scale>
        <p:origin x="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1F6B9-9D2F-4ED7-B356-CE530187A849}" type="datetimeFigureOut">
              <a:t>8/8/25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057D7-C82B-4F3E-B5B6-40F402ED5207}" type="slidenum">
              <a:t>‹#›</a:t>
            </a:fld>
            <a:endParaRPr lang="en-US"/>
          </a:p>
        </p:txBody>
      </p:sp>
    </p:spTree>
    <p:extLst>
      <p:ext uri="{BB962C8B-B14F-4D97-AF65-F5344CB8AC3E}">
        <p14:creationId xmlns:p14="http://schemas.microsoft.com/office/powerpoint/2010/main" val="124375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057D7-C82B-4F3E-B5B6-40F402ED5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23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again for taking the time to listen. It’s been an incredible summer, and I’m grateful for the chance to contribute meaningfully to Autodesk.</a:t>
            </a:r>
          </a:p>
        </p:txBody>
      </p:sp>
      <p:sp>
        <p:nvSpPr>
          <p:cNvPr id="4" name="Slide Number Placeholder 3"/>
          <p:cNvSpPr>
            <a:spLocks noGrp="1"/>
          </p:cNvSpPr>
          <p:nvPr>
            <p:ph type="sldNum" sz="quarter" idx="5"/>
          </p:nvPr>
        </p:nvSpPr>
        <p:spPr/>
        <p:txBody>
          <a:bodyPr/>
          <a:lstStyle/>
          <a:p>
            <a:fld id="{541057D7-C82B-4F3E-B5B6-40F402ED5207}" type="slidenum">
              <a:rPr lang="en-US" smtClean="0"/>
              <a:t>5</a:t>
            </a:fld>
            <a:endParaRPr lang="en-US"/>
          </a:p>
        </p:txBody>
      </p:sp>
    </p:spTree>
    <p:extLst>
      <p:ext uri="{BB962C8B-B14F-4D97-AF65-F5344CB8AC3E}">
        <p14:creationId xmlns:p14="http://schemas.microsoft.com/office/powerpoint/2010/main" val="4136524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0F4208-462B-4E4E-B151-F264970D04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
          <a:stretch/>
        </p:blipFill>
        <p:spPr>
          <a:xfrm rot="5400000">
            <a:off x="5356980" y="22983"/>
            <a:ext cx="6858000" cy="681203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1" y="495181"/>
            <a:ext cx="1988149" cy="203849"/>
          </a:xfrm>
          <a:prstGeom prst="rect">
            <a:avLst/>
          </a:prstGeom>
        </p:spPr>
      </p:pic>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3"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a:t>
            </a:r>
            <a:fld id="{A7A55D6C-1CDB-4CD7-AAA2-9D100ECD57F0}" type="datetimeyyyy">
              <a:rPr lang="en-US" sz="800" smtClean="0">
                <a:solidFill>
                  <a:schemeClr val="bg1">
                    <a:lumMod val="65000"/>
                  </a:schemeClr>
                </a:solidFill>
              </a:rPr>
              <a:pPr>
                <a:lnSpc>
                  <a:spcPct val="90000"/>
                </a:lnSpc>
                <a:spcBef>
                  <a:spcPts val="400"/>
                </a:spcBef>
              </a:pPr>
              <a:t>2025</a:t>
            </a:fld>
            <a:r>
              <a:rPr lang="en-US" sz="800">
                <a:solidFill>
                  <a:schemeClr val="bg1">
                    <a:lumMod val="65000"/>
                  </a:schemeClr>
                </a:solidFill>
              </a:rPr>
              <a:t> Autodesk. All rights reserved.</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491320" y="1577983"/>
            <a:ext cx="8316383" cy="2236509"/>
          </a:xfrm>
        </p:spPr>
        <p:txBody>
          <a:bodyPr anchor="b"/>
          <a:lstStyle>
            <a:lvl1pPr>
              <a:defRPr sz="5333"/>
            </a:lvl1pPr>
          </a:lstStyle>
          <a:p>
            <a:r>
              <a:rPr lang="en-US"/>
              <a:t>Presentation title </a:t>
            </a:r>
            <a:br>
              <a:rPr lang="en-US"/>
            </a:br>
            <a:r>
              <a:rPr lang="en-US"/>
              <a:t>extends to two </a:t>
            </a:r>
            <a:br>
              <a:rPr lang="en-US"/>
            </a:br>
            <a:r>
              <a:rPr lang="en-US"/>
              <a:t>or more lines</a:t>
            </a:r>
          </a:p>
        </p:txBody>
      </p:sp>
    </p:spTree>
    <p:extLst>
      <p:ext uri="{BB962C8B-B14F-4D97-AF65-F5344CB8AC3E}">
        <p14:creationId xmlns:p14="http://schemas.microsoft.com/office/powerpoint/2010/main" val="1440891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a:t>Click icon to add picture</a:t>
            </a:r>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4705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245533" y="6477000"/>
            <a:ext cx="7596717" cy="203200"/>
          </a:xfrm>
        </p:spPr>
        <p:txBody>
          <a:bodyPr/>
          <a:lstStyle>
            <a:lvl1pPr algn="r">
              <a:defRPr/>
            </a:lvl1p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a:t>Click icon to add picture</a:t>
            </a:r>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2721820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488952" y="6477000"/>
            <a:ext cx="5429249"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710794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270592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Artifakt LegendOfc" panose="020B0504020101020102" pitchFamily="34" charset="77"/>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2109498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2" name="Title 1"/>
          <p:cNvSpPr>
            <a:spLocks noGrp="1"/>
          </p:cNvSpPr>
          <p:nvPr>
            <p:ph type="title"/>
          </p:nvPr>
        </p:nvSpPr>
        <p:spPr>
          <a:xfrm>
            <a:off x="491320" y="487681"/>
            <a:ext cx="5113613" cy="812402"/>
          </a:xfrm>
        </p:spPr>
        <p:txBody>
          <a:bodyPr/>
          <a:lstStyle>
            <a:lvl1pPr>
              <a:defRPr sz="2933" b="1" i="0">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406201"/>
          </a:xfrm>
        </p:spPr>
        <p:txBody>
          <a:bodyPr vert="horz" wrap="square" lIns="0" tIns="0" rIns="0" bIns="0" rtlCol="0" anchor="t" anchorCtr="0">
            <a:spAutoFit/>
          </a:bodyPr>
          <a:lstStyle>
            <a:lvl1pPr marL="0" indent="0">
              <a:buNone/>
              <a:defRPr lang="en-US" sz="2933" b="1" i="0" dirty="0" smtClean="0">
                <a:solidFill>
                  <a:schemeClr val="bg1"/>
                </a:solidFill>
                <a:latin typeface="+mj-lt"/>
                <a:ea typeface="+mj-ea"/>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6271684" y="6477000"/>
            <a:ext cx="5672667" cy="203200"/>
          </a:xfrm>
        </p:spPr>
        <p:txBody>
          <a:bodyPr/>
          <a:lstStyle/>
          <a:p>
            <a:endParaRPr lang="en-US"/>
          </a:p>
        </p:txBody>
      </p:sp>
    </p:spTree>
    <p:extLst>
      <p:ext uri="{BB962C8B-B14F-4D97-AF65-F5344CB8AC3E}">
        <p14:creationId xmlns:p14="http://schemas.microsoft.com/office/powerpoint/2010/main" val="1443272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75E2212D-572D-48C4-8896-AB4425DE90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253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9457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1558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72370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0"/>
            <a:ext cx="12192000" cy="6858000"/>
          </a:xfrm>
          <a:prstGeom prst="rect">
            <a:avLst/>
          </a:prstGeom>
          <a:solidFill>
            <a:schemeClr val="bg1"/>
          </a:solidFill>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2" name="Title 1"/>
          <p:cNvSpPr>
            <a:spLocks noGrp="1"/>
          </p:cNvSpPr>
          <p:nvPr>
            <p:ph type="title"/>
          </p:nvPr>
        </p:nvSpPr>
        <p:spPr>
          <a:xfrm>
            <a:off x="4114800" y="2328672"/>
            <a:ext cx="7584133" cy="1478400"/>
          </a:xfrm>
        </p:spPr>
        <p:txBody>
          <a:bodyPr anchor="b"/>
          <a:lstStyle>
            <a:lvl1pPr>
              <a:lnSpc>
                <a:spcPct val="90000"/>
              </a:lnSpc>
              <a:defRPr sz="5333" b="1" i="0">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515186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562262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3550836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12796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244475" y="6557090"/>
            <a:ext cx="5673724" cy="123111"/>
          </a:xfrm>
        </p:spPr>
        <p:txBody>
          <a:bodyPr wrap="square" lIns="0" tIns="0" rIns="0" bIns="0" anchor="b">
            <a:spAutoFit/>
          </a:bodyPr>
          <a:lstStyle>
            <a:lvl1pPr marL="0" indent="0">
              <a:buNone/>
              <a:defRPr sz="8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291826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245534" y="5998415"/>
            <a:ext cx="11700933" cy="249767"/>
          </a:xfrm>
        </p:spPr>
        <p:txBody>
          <a:bodyPr anchor="b">
            <a:noAutofit/>
          </a:bodyPr>
          <a:lstStyle>
            <a:lvl1pPr marL="0" indent="0">
              <a:buNone/>
              <a:defRPr lang="en-US" sz="800" kern="1200" dirty="0">
                <a:solidFill>
                  <a:schemeClr val="bg1">
                    <a:lumMod val="65000"/>
                  </a:schemeClr>
                </a:solidFill>
                <a:latin typeface="+mn-lt"/>
                <a:ea typeface="+mn-ea"/>
                <a:cs typeface="+mn-cs"/>
              </a:defRPr>
            </a:lvl1pPr>
          </a:lstStyle>
          <a:p>
            <a:pPr lvl="0"/>
            <a:r>
              <a:rPr lang="en-US"/>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a:solidFill>
                  <a:schemeClr val="bg1">
                    <a:lumMod val="65000"/>
                  </a:schemeClr>
                </a:solidFill>
              </a:rPr>
              <a:t>© </a:t>
            </a:r>
            <a:fld id="{D7685BFE-E355-4955-A651-C86618A915FB}" type="datetimeyyyy">
              <a:rPr lang="en-US" sz="800" smtClean="0">
                <a:solidFill>
                  <a:schemeClr val="bg1">
                    <a:lumMod val="65000"/>
                  </a:schemeClr>
                </a:solidFill>
              </a:rPr>
              <a:pPr>
                <a:lnSpc>
                  <a:spcPct val="90000"/>
                </a:lnSpc>
                <a:spcBef>
                  <a:spcPts val="400"/>
                </a:spcBef>
              </a:pPr>
              <a:t>2025</a:t>
            </a:fld>
            <a:r>
              <a:rPr lang="en-US" sz="800">
                <a:solidFill>
                  <a:schemeClr val="bg1">
                    <a:lumMod val="65000"/>
                  </a:schemeClr>
                </a:solidFill>
              </a:rPr>
              <a:t> Autodesk. All rights reserved.</a:t>
            </a:r>
          </a:p>
        </p:txBody>
      </p:sp>
      <p:pic>
        <p:nvPicPr>
          <p:cNvPr id="2" name="Graphic 1">
            <a:extLst>
              <a:ext uri="{FF2B5EF4-FFF2-40B4-BE49-F238E27FC236}">
                <a16:creationId xmlns:a16="http://schemas.microsoft.com/office/drawing/2014/main" id="{5ABAE5F2-A9B0-4FDE-3A7B-77F6C28AB3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58451" y="2208956"/>
            <a:ext cx="7875099" cy="2440088"/>
          </a:xfrm>
          <a:prstGeom prst="rect">
            <a:avLst/>
          </a:prstGeom>
        </p:spPr>
      </p:pic>
    </p:spTree>
    <p:extLst>
      <p:ext uri="{BB962C8B-B14F-4D97-AF65-F5344CB8AC3E}">
        <p14:creationId xmlns:p14="http://schemas.microsoft.com/office/powerpoint/2010/main" val="3286900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1" name="Title Text"/>
          <p:cNvSpPr txBox="1">
            <a:spLocks noGrp="1"/>
          </p:cNvSpPr>
          <p:nvPr>
            <p:ph type="title"/>
          </p:nvPr>
        </p:nvSpPr>
        <p:spPr>
          <a:xfrm>
            <a:off x="406400" y="381000"/>
            <a:ext cx="11379200" cy="609600"/>
          </a:xfrm>
          <a:prstGeom prst="rect">
            <a:avLst/>
          </a:prstGeom>
        </p:spPr>
        <p:txBody>
          <a:bodyPr anchor="t"/>
          <a:lstStyle>
            <a:lvl1pPr algn="l">
              <a:defRPr sz="3733" b="0">
                <a:solidFill>
                  <a:srgbClr val="0696D7"/>
                </a:solidFill>
                <a:latin typeface="Artifakt LegendOfc"/>
                <a:ea typeface="Artifakt LegendOfc"/>
                <a:cs typeface="Artifakt LegendOfc"/>
                <a:sym typeface="Artifakt LegendOfc"/>
              </a:defRPr>
            </a:lvl1pPr>
          </a:lstStyle>
          <a:p>
            <a:r>
              <a:t>Title Text</a:t>
            </a:r>
          </a:p>
        </p:txBody>
      </p:sp>
      <p:sp>
        <p:nvSpPr>
          <p:cNvPr id="72" name="Body Level One…"/>
          <p:cNvSpPr txBox="1">
            <a:spLocks noGrp="1"/>
          </p:cNvSpPr>
          <p:nvPr>
            <p:ph type="body" sz="quarter" idx="1" hasCustomPrompt="1"/>
          </p:nvPr>
        </p:nvSpPr>
        <p:spPr>
          <a:xfrm>
            <a:off x="406400" y="990600"/>
            <a:ext cx="11379200" cy="406400"/>
          </a:xfrm>
          <a:prstGeom prst="rect">
            <a:avLst/>
          </a:prstGeom>
        </p:spPr>
        <p:txBody>
          <a:bodyPr/>
          <a:lstStyle>
            <a:lvl1pPr marL="0" indent="0">
              <a:lnSpc>
                <a:spcPct val="90000"/>
              </a:lnSpc>
              <a:spcBef>
                <a:spcPts val="0"/>
              </a:spcBef>
              <a:buClrTx/>
              <a:buSzTx/>
              <a:buNone/>
              <a:defRPr>
                <a:solidFill>
                  <a:srgbClr val="808080"/>
                </a:solidFill>
              </a:defRPr>
            </a:lvl1pPr>
            <a:lvl2pPr marL="768330" indent="-311143">
              <a:lnSpc>
                <a:spcPct val="90000"/>
              </a:lnSpc>
              <a:spcBef>
                <a:spcPts val="0"/>
              </a:spcBef>
              <a:buClrTx/>
              <a:buChar char="▪"/>
              <a:defRPr>
                <a:solidFill>
                  <a:srgbClr val="808080"/>
                </a:solidFill>
              </a:defRPr>
            </a:lvl2pPr>
            <a:lvl3pPr marL="1219170">
              <a:lnSpc>
                <a:spcPct val="90000"/>
              </a:lnSpc>
              <a:spcBef>
                <a:spcPts val="0"/>
              </a:spcBef>
              <a:buClrTx/>
              <a:buChar char="▪"/>
              <a:defRPr>
                <a:solidFill>
                  <a:srgbClr val="808080"/>
                </a:solidFill>
              </a:defRPr>
            </a:lvl3pPr>
            <a:lvl4pPr marL="1682707" indent="-311142">
              <a:lnSpc>
                <a:spcPct val="90000"/>
              </a:lnSpc>
              <a:spcBef>
                <a:spcPts val="0"/>
              </a:spcBef>
              <a:buClrTx/>
              <a:buChar char="▪"/>
              <a:defRPr>
                <a:solidFill>
                  <a:srgbClr val="808080"/>
                </a:solidFill>
              </a:defRPr>
            </a:lvl4pPr>
            <a:lvl5pPr marL="2133547" indent="-304792">
              <a:lnSpc>
                <a:spcPct val="90000"/>
              </a:lnSpc>
              <a:spcBef>
                <a:spcPts val="0"/>
              </a:spcBef>
              <a:buClrTx/>
              <a:buChar char="▪"/>
              <a:defRPr>
                <a:solidFill>
                  <a:srgbClr val="808080"/>
                </a:solidFill>
              </a:defRPr>
            </a:lvl5pPr>
          </a:lstStyle>
          <a:p>
            <a:r>
              <a:t>Subtitle if needed</a:t>
            </a:r>
          </a:p>
          <a:p>
            <a:pPr lvl="1"/>
            <a:endParaRPr/>
          </a:p>
          <a:p>
            <a:pPr lvl="2"/>
            <a:endParaRPr/>
          </a:p>
          <a:p>
            <a:pPr lvl="3"/>
            <a:endParaRPr/>
          </a:p>
          <a:p>
            <a:pPr lvl="4"/>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23563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type="body" sz="quarter" idx="10" hasCustomPrompt="1"/>
          </p:nvPr>
        </p:nvSpPr>
        <p:spPr>
          <a:xfrm>
            <a:off x="406400" y="990600"/>
            <a:ext cx="11379200" cy="406400"/>
          </a:xfrm>
        </p:spPr>
        <p:txBody>
          <a:bodyPr/>
          <a:lstStyle>
            <a:lvl1pPr marL="0" indent="0">
              <a:spcBef>
                <a:spcPts val="0"/>
              </a:spcBef>
              <a:buNone/>
              <a:defRPr sz="2133" b="0">
                <a:solidFill>
                  <a:schemeClr val="bg2">
                    <a:lumMod val="50000"/>
                  </a:schemeClr>
                </a:solidFill>
              </a:defRPr>
            </a:lvl1pPr>
          </a:lstStyle>
          <a:p>
            <a:pPr lvl="0"/>
            <a:r>
              <a:rPr lang="en-US"/>
              <a:t>Subtitle if needed</a:t>
            </a:r>
          </a:p>
        </p:txBody>
      </p:sp>
    </p:spTree>
    <p:extLst>
      <p:ext uri="{BB962C8B-B14F-4D97-AF65-F5344CB8AC3E}">
        <p14:creationId xmlns:p14="http://schemas.microsoft.com/office/powerpoint/2010/main" val="302002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0" y="6654800"/>
            <a:ext cx="5848351" cy="203200"/>
          </a:xfrm>
          <a:prstGeom prst="rect">
            <a:avLst/>
          </a:prstGeom>
        </p:spPr>
        <p:txBody>
          <a:bodyPr/>
          <a:lstStyle/>
          <a:p>
            <a:pPr algn="l"/>
            <a:r>
              <a:rPr lang="en-US"/>
              <a:t>All information on these slides is considered </a:t>
            </a:r>
            <a:r>
              <a:rPr lang="en-US">
                <a:solidFill>
                  <a:schemeClr val="accent3"/>
                </a:solidFill>
              </a:rPr>
              <a:t>work in progress </a:t>
            </a:r>
            <a:r>
              <a:rPr lang="en-US"/>
              <a:t>and subject to change unless specifically indicated</a:t>
            </a:r>
          </a:p>
        </p:txBody>
      </p:sp>
    </p:spTree>
    <p:extLst>
      <p:ext uri="{BB962C8B-B14F-4D97-AF65-F5344CB8AC3E}">
        <p14:creationId xmlns:p14="http://schemas.microsoft.com/office/powerpoint/2010/main" val="306462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2016">
          <p15:clr>
            <a:srgbClr val="FDE53C"/>
          </p15:clr>
        </p15:guide>
        <p15:guide id="4" pos="3728">
          <p15:clr>
            <a:srgbClr val="FDE53C"/>
          </p15:clr>
        </p15:guide>
        <p15:guide id="5" pos="3951">
          <p15:clr>
            <a:srgbClr val="FDE53C"/>
          </p15:clr>
        </p15:guide>
        <p15:guide id="6" pos="5660">
          <p15:clr>
            <a:srgbClr val="FDE53C"/>
          </p15:clr>
        </p15:guide>
        <p15:guide id="12" pos="2623">
          <p15:clr>
            <a:srgbClr val="5ACBF0"/>
          </p15:clr>
        </p15:guide>
        <p15:guide id="16" pos="5056">
          <p15:clr>
            <a:srgbClr val="5ACBF0"/>
          </p15:clr>
        </p15:guide>
        <p15:guide id="19" pos="2507">
          <p15:clr>
            <a:srgbClr val="5ACBF0"/>
          </p15:clr>
        </p15:guide>
        <p15:guide id="20" pos="2739">
          <p15:clr>
            <a:srgbClr val="5ACBF0"/>
          </p15:clr>
        </p15:guide>
        <p15:guide id="21" pos="5172">
          <p15:clr>
            <a:srgbClr val="5ACBF0"/>
          </p15:clr>
        </p15:guide>
        <p15:guide id="22" pos="4940">
          <p15:clr>
            <a:srgbClr val="5ACBF0"/>
          </p15:clr>
        </p15:guide>
        <p15:guide id="23" pos="2132">
          <p15:clr>
            <a:srgbClr val="FDE53C"/>
          </p15:clr>
        </p15:guide>
        <p15:guide id="24" pos="1900">
          <p15:clr>
            <a:srgbClr val="FDE53C"/>
          </p15:clr>
        </p15:guide>
        <p15:guide id="25" pos="5779">
          <p15:clr>
            <a:srgbClr val="FDE53C"/>
          </p15:clr>
        </p15:guide>
        <p15:guide id="26" pos="5547">
          <p15:clr>
            <a:srgbClr val="FDE53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elcome Slide - Dark ">
    <p:bg>
      <p:bgPr>
        <a:solidFill>
          <a:schemeClr val="tx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0FD6E0-63EA-6153-22AD-0D1F57A8ED95}"/>
              </a:ext>
            </a:extLst>
          </p:cNvPr>
          <p:cNvSpPr>
            <a:spLocks noGrp="1" noChangeAspect="1"/>
          </p:cNvSpPr>
          <p:nvPr>
            <p:ph type="pic" sz="quarter" idx="10"/>
          </p:nvPr>
        </p:nvSpPr>
        <p:spPr>
          <a:xfrm>
            <a:off x="0" y="4718050"/>
            <a:ext cx="12192000" cy="2139950"/>
          </a:xfrm>
          <a:custGeom>
            <a:avLst/>
            <a:gdLst>
              <a:gd name="connsiteX0" fmla="*/ 12191999 w 12192000"/>
              <a:gd name="connsiteY0" fmla="*/ 0 h 2139950"/>
              <a:gd name="connsiteX1" fmla="*/ 12192000 w 12192000"/>
              <a:gd name="connsiteY1" fmla="*/ 0 h 2139950"/>
              <a:gd name="connsiteX2" fmla="*/ 12192000 w 12192000"/>
              <a:gd name="connsiteY2" fmla="*/ 2139950 h 2139950"/>
              <a:gd name="connsiteX3" fmla="*/ 0 w 12192000"/>
              <a:gd name="connsiteY3" fmla="*/ 2139950 h 2139950"/>
              <a:gd name="connsiteX4" fmla="*/ 0 w 12192000"/>
              <a:gd name="connsiteY4" fmla="*/ 438679 h 2139950"/>
              <a:gd name="connsiteX5" fmla="*/ 12037452 w 12192000"/>
              <a:gd name="connsiteY5" fmla="*/ 438679 h 2139950"/>
              <a:gd name="connsiteX6" fmla="*/ 12191999 w 12192000"/>
              <a:gd name="connsiteY6" fmla="*/ 284132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39950">
                <a:moveTo>
                  <a:pt x="12191999" y="0"/>
                </a:moveTo>
                <a:lnTo>
                  <a:pt x="12192000" y="0"/>
                </a:lnTo>
                <a:lnTo>
                  <a:pt x="12192000" y="2139950"/>
                </a:lnTo>
                <a:lnTo>
                  <a:pt x="0" y="2139950"/>
                </a:lnTo>
                <a:lnTo>
                  <a:pt x="0" y="438679"/>
                </a:lnTo>
                <a:lnTo>
                  <a:pt x="12037452" y="438679"/>
                </a:lnTo>
                <a:cubicBezTo>
                  <a:pt x="12122806" y="438679"/>
                  <a:pt x="12191999" y="369486"/>
                  <a:pt x="12191999" y="284132"/>
                </a:cubicBezTo>
                <a:close/>
              </a:path>
            </a:pathLst>
          </a:custGeom>
          <a:noFill/>
          <a:ln>
            <a:noFill/>
          </a:ln>
        </p:spPr>
        <p:txBody>
          <a:bodyPr wrap="square">
            <a:noAutofit/>
          </a:bodyPr>
          <a:lstStyle/>
          <a:p>
            <a:r>
              <a:rPr lang="en-US"/>
              <a:t>Click icon to add picture</a:t>
            </a:r>
          </a:p>
        </p:txBody>
      </p:sp>
      <p:grpSp>
        <p:nvGrpSpPr>
          <p:cNvPr id="3" name="Graphic 2">
            <a:extLst>
              <a:ext uri="{FF2B5EF4-FFF2-40B4-BE49-F238E27FC236}">
                <a16:creationId xmlns:a16="http://schemas.microsoft.com/office/drawing/2014/main" id="{91ADA0EB-DA37-9B3A-EE33-53B9C7F3F12C}"/>
              </a:ext>
            </a:extLst>
          </p:cNvPr>
          <p:cNvGrpSpPr>
            <a:grpSpLocks noChangeAspect="1"/>
          </p:cNvGrpSpPr>
          <p:nvPr userDrawn="1"/>
        </p:nvGrpSpPr>
        <p:grpSpPr>
          <a:xfrm>
            <a:off x="455337" y="482536"/>
            <a:ext cx="1774595" cy="182323"/>
            <a:chOff x="4616450" y="3276600"/>
            <a:chExt cx="2962049" cy="304323"/>
          </a:xfrm>
          <a:solidFill>
            <a:schemeClr val="bg1"/>
          </a:solidFill>
        </p:grpSpPr>
        <p:sp>
          <p:nvSpPr>
            <p:cNvPr id="4" name="Freeform 3">
              <a:extLst>
                <a:ext uri="{FF2B5EF4-FFF2-40B4-BE49-F238E27FC236}">
                  <a16:creationId xmlns:a16="http://schemas.microsoft.com/office/drawing/2014/main" id="{6FE8D7F1-C23E-030B-7516-AD4B6636C838}"/>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665AE7E-AA61-D3B4-08B8-7AE26DA666B0}"/>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FE0B6D7-BC80-8BC5-96E1-BD73A1EDE962}"/>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4294A23-2312-07E9-F135-B9A222672BF3}"/>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379CC0D-8447-DBA0-AB3C-BF6C4DE1BB3F}"/>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013CAB3-E8A1-5DEC-770D-E895B22E7D32}"/>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39174C5-DB10-2066-BB4C-99F82D0D2BA4}"/>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B5851F8-EDF6-646A-072B-D87F6D28EBF6}"/>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4C48030-B8AA-0A5B-C70A-0845F7C1461A}"/>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3" name="Text Placeholder 26">
            <a:extLst>
              <a:ext uri="{FF2B5EF4-FFF2-40B4-BE49-F238E27FC236}">
                <a16:creationId xmlns:a16="http://schemas.microsoft.com/office/drawing/2014/main" id="{CD4A7097-4F6C-288E-3690-FEC0BE80867C}"/>
              </a:ext>
            </a:extLst>
          </p:cNvPr>
          <p:cNvSpPr>
            <a:spLocks noGrp="1" noChangeAspect="1"/>
          </p:cNvSpPr>
          <p:nvPr>
            <p:ph type="body" sz="quarter" idx="11" hasCustomPrompt="1"/>
          </p:nvPr>
        </p:nvSpPr>
        <p:spPr>
          <a:xfrm>
            <a:off x="9163103" y="460342"/>
            <a:ext cx="1622662" cy="862138"/>
          </a:xfrm>
          <a:prstGeom prst="rect">
            <a:avLst/>
          </a:prstGeom>
          <a:noFill/>
          <a:ln>
            <a:noFill/>
          </a:ln>
        </p:spPr>
        <p:txBody>
          <a:bodyPr lIns="0" tIns="0" rIns="0" bIns="0">
            <a:noAutofit/>
          </a:bodyPr>
          <a:lstStyle>
            <a:lvl1pPr>
              <a:defRPr sz="10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Presenter names here:</a:t>
            </a:r>
          </a:p>
          <a:p>
            <a:pPr lvl="0"/>
            <a:r>
              <a:rPr lang="en-US"/>
              <a:t>Add up to 4 names</a:t>
            </a:r>
            <a:br>
              <a:rPr lang="en-US"/>
            </a:br>
            <a:r>
              <a:rPr lang="en-US"/>
              <a:t>Add up to 4 names</a:t>
            </a:r>
            <a:br>
              <a:rPr lang="en-US"/>
            </a:br>
            <a:r>
              <a:rPr lang="en-US"/>
              <a:t>Add up to 4 names</a:t>
            </a:r>
            <a:br>
              <a:rPr lang="en-US"/>
            </a:br>
            <a:r>
              <a:rPr lang="en-US"/>
              <a:t>Add up to 4 names</a:t>
            </a:r>
          </a:p>
        </p:txBody>
      </p:sp>
      <p:sp>
        <p:nvSpPr>
          <p:cNvPr id="14" name="Text Placeholder 26">
            <a:extLst>
              <a:ext uri="{FF2B5EF4-FFF2-40B4-BE49-F238E27FC236}">
                <a16:creationId xmlns:a16="http://schemas.microsoft.com/office/drawing/2014/main" id="{2B270B46-8FD5-8CE6-9C8B-5B88BA175606}"/>
              </a:ext>
            </a:extLst>
          </p:cNvPr>
          <p:cNvSpPr>
            <a:spLocks noGrp="1" noChangeAspect="1"/>
          </p:cNvSpPr>
          <p:nvPr>
            <p:ph type="body" sz="quarter" idx="12" hasCustomPrompt="1"/>
          </p:nvPr>
        </p:nvSpPr>
        <p:spPr>
          <a:xfrm>
            <a:off x="10865469" y="460342"/>
            <a:ext cx="917410" cy="200123"/>
          </a:xfrm>
          <a:prstGeom prst="rect">
            <a:avLst/>
          </a:prstGeom>
          <a:noFill/>
          <a:ln>
            <a:noFill/>
          </a:ln>
        </p:spPr>
        <p:txBody>
          <a:bodyPr lIns="0" tIns="0" rIns="0" bIns="0">
            <a:noAutofit/>
          </a:bodyPr>
          <a:lstStyle>
            <a:lvl1pPr algn="r">
              <a:defRPr sz="10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Date goes here</a:t>
            </a:r>
          </a:p>
        </p:txBody>
      </p:sp>
      <p:sp>
        <p:nvSpPr>
          <p:cNvPr id="16" name="Text Placeholder 35">
            <a:extLst>
              <a:ext uri="{FF2B5EF4-FFF2-40B4-BE49-F238E27FC236}">
                <a16:creationId xmlns:a16="http://schemas.microsoft.com/office/drawing/2014/main" id="{EA4816AE-F847-AF62-03A1-A8112612B5C9}"/>
              </a:ext>
            </a:extLst>
          </p:cNvPr>
          <p:cNvSpPr>
            <a:spLocks noGrp="1" noChangeAspect="1"/>
          </p:cNvSpPr>
          <p:nvPr>
            <p:ph type="body" sz="quarter" idx="26" hasCustomPrompt="1"/>
          </p:nvPr>
        </p:nvSpPr>
        <p:spPr>
          <a:xfrm>
            <a:off x="448925" y="4468732"/>
            <a:ext cx="7855916" cy="579437"/>
          </a:xfrm>
          <a:prstGeom prst="rect">
            <a:avLst/>
          </a:prstGeom>
        </p:spPr>
        <p:txBody>
          <a:bodyPr lIns="0" tIns="0" rIns="0" bIns="0">
            <a:normAutofit/>
          </a:bodyPr>
          <a:lstStyle>
            <a:lvl1pPr>
              <a:lnSpc>
                <a:spcPct val="90000"/>
              </a:lnSpc>
              <a:defRPr sz="1600">
                <a:solidFill>
                  <a:srgbClr val="F5F5F0"/>
                </a:solidFill>
              </a:defRPr>
            </a:lvl1pPr>
          </a:lstStyle>
          <a:p>
            <a:pPr lvl="0"/>
            <a:r>
              <a:rPr lang="en-US"/>
              <a:t>Optional subtitle goes here</a:t>
            </a:r>
          </a:p>
        </p:txBody>
      </p:sp>
      <p:sp>
        <p:nvSpPr>
          <p:cNvPr id="17" name="Text Placeholder 32">
            <a:extLst>
              <a:ext uri="{FF2B5EF4-FFF2-40B4-BE49-F238E27FC236}">
                <a16:creationId xmlns:a16="http://schemas.microsoft.com/office/drawing/2014/main" id="{9A3AE64C-9F62-8ABC-0C1F-9F9C214637F6}"/>
              </a:ext>
            </a:extLst>
          </p:cNvPr>
          <p:cNvSpPr>
            <a:spLocks noGrp="1" noChangeAspect="1"/>
          </p:cNvSpPr>
          <p:nvPr>
            <p:ph type="body" sz="quarter" idx="27" hasCustomPrompt="1"/>
          </p:nvPr>
        </p:nvSpPr>
        <p:spPr>
          <a:xfrm>
            <a:off x="442912" y="2046837"/>
            <a:ext cx="7855916" cy="2273785"/>
          </a:xfrm>
          <a:prstGeom prst="rect">
            <a:avLst/>
          </a:prstGeom>
          <a:noFill/>
        </p:spPr>
        <p:txBody>
          <a:bodyPr lIns="0" tIns="0" rIns="0" bIns="0">
            <a:noAutofit/>
          </a:bodyPr>
          <a:lstStyle>
            <a:lvl1pPr>
              <a:lnSpc>
                <a:spcPts val="5600"/>
              </a:lnSpc>
              <a:spcBef>
                <a:spcPts val="1000"/>
              </a:spcBef>
              <a:defRPr sz="5400" b="1" i="0">
                <a:solidFill>
                  <a:srgbClr val="F5F5F0"/>
                </a:solidFill>
                <a:latin typeface="+mj-lt"/>
                <a:ea typeface="Artifakt Legend" panose="020B0503050000020004" pitchFamily="34" charset="77"/>
              </a:defRPr>
            </a:lvl1pPr>
          </a:lstStyle>
          <a:p>
            <a:pPr lvl="0"/>
            <a:r>
              <a:rPr lang="en-US"/>
              <a:t>Title goes here</a:t>
            </a:r>
            <a:br>
              <a:rPr lang="en-US"/>
            </a:br>
            <a:r>
              <a:rPr lang="en-US"/>
              <a:t>Main title can extend </a:t>
            </a:r>
            <a:br>
              <a:rPr lang="en-US"/>
            </a:br>
            <a:r>
              <a:rPr lang="en-US"/>
              <a:t>to two or three lines</a:t>
            </a:r>
          </a:p>
        </p:txBody>
      </p:sp>
      <p:sp>
        <p:nvSpPr>
          <p:cNvPr id="19" name="Text Placeholder 18">
            <a:extLst>
              <a:ext uri="{FF2B5EF4-FFF2-40B4-BE49-F238E27FC236}">
                <a16:creationId xmlns:a16="http://schemas.microsoft.com/office/drawing/2014/main" id="{C05AE31D-4800-76E4-E72C-63B52E2AA89D}"/>
              </a:ext>
            </a:extLst>
          </p:cNvPr>
          <p:cNvSpPr>
            <a:spLocks noGrp="1" noChangeAspect="1"/>
          </p:cNvSpPr>
          <p:nvPr>
            <p:ph type="body" sz="quarter" idx="28" hasCustomPrompt="1"/>
          </p:nvPr>
        </p:nvSpPr>
        <p:spPr>
          <a:xfrm>
            <a:off x="442913" y="6318105"/>
            <a:ext cx="8686800" cy="414332"/>
          </a:xfrm>
          <a:prstGeom prst="rect">
            <a:avLst/>
          </a:prstGeom>
        </p:spPr>
        <p:txBody>
          <a:bodyPr lIns="0" tIns="0" rIns="0" bIns="0">
            <a:noAutofit/>
          </a:bodyPr>
          <a:lstStyle>
            <a:lvl1pPr>
              <a:defRPr sz="800">
                <a:solidFill>
                  <a:schemeClr val="bg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3930491027"/>
      </p:ext>
    </p:extLst>
  </p:cSld>
  <p:clrMapOvr>
    <a:masterClrMapping/>
  </p:clrMapOvr>
  <p:extLst>
    <p:ext uri="{DCECCB84-F9BA-43D5-87BE-67443E8EF086}">
      <p15:sldGuideLst xmlns:p15="http://schemas.microsoft.com/office/powerpoint/2012/main">
        <p15:guide id="2" pos="1920">
          <p15:clr>
            <a:srgbClr val="A4A3A4"/>
          </p15:clr>
        </p15:guide>
        <p15:guide id="3" pos="576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lcome Slide - Light ">
    <p:bg>
      <p:bgPr>
        <a:solidFill>
          <a:srgbClr val="F5F5F0"/>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89623E-1DFB-0716-8739-B48BB90AC99A}"/>
              </a:ext>
            </a:extLst>
          </p:cNvPr>
          <p:cNvSpPr>
            <a:spLocks noGrp="1"/>
          </p:cNvSpPr>
          <p:nvPr>
            <p:ph type="pic" sz="quarter" idx="10"/>
          </p:nvPr>
        </p:nvSpPr>
        <p:spPr>
          <a:xfrm>
            <a:off x="0" y="4718050"/>
            <a:ext cx="12192000" cy="2139950"/>
          </a:xfrm>
          <a:custGeom>
            <a:avLst/>
            <a:gdLst>
              <a:gd name="connsiteX0" fmla="*/ 12191999 w 12192000"/>
              <a:gd name="connsiteY0" fmla="*/ 0 h 2139950"/>
              <a:gd name="connsiteX1" fmla="*/ 12192000 w 12192000"/>
              <a:gd name="connsiteY1" fmla="*/ 0 h 2139950"/>
              <a:gd name="connsiteX2" fmla="*/ 12192000 w 12192000"/>
              <a:gd name="connsiteY2" fmla="*/ 2139950 h 2139950"/>
              <a:gd name="connsiteX3" fmla="*/ 0 w 12192000"/>
              <a:gd name="connsiteY3" fmla="*/ 2139950 h 2139950"/>
              <a:gd name="connsiteX4" fmla="*/ 0 w 12192000"/>
              <a:gd name="connsiteY4" fmla="*/ 438679 h 2139950"/>
              <a:gd name="connsiteX5" fmla="*/ 12037452 w 12192000"/>
              <a:gd name="connsiteY5" fmla="*/ 438679 h 2139950"/>
              <a:gd name="connsiteX6" fmla="*/ 12191999 w 12192000"/>
              <a:gd name="connsiteY6" fmla="*/ 284132 h 213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39950">
                <a:moveTo>
                  <a:pt x="12191999" y="0"/>
                </a:moveTo>
                <a:lnTo>
                  <a:pt x="12192000" y="0"/>
                </a:lnTo>
                <a:lnTo>
                  <a:pt x="12192000" y="2139950"/>
                </a:lnTo>
                <a:lnTo>
                  <a:pt x="0" y="2139950"/>
                </a:lnTo>
                <a:lnTo>
                  <a:pt x="0" y="438679"/>
                </a:lnTo>
                <a:lnTo>
                  <a:pt x="12037452" y="438679"/>
                </a:lnTo>
                <a:cubicBezTo>
                  <a:pt x="12122806" y="438679"/>
                  <a:pt x="12191999" y="369486"/>
                  <a:pt x="12191999" y="284132"/>
                </a:cubicBezTo>
                <a:close/>
              </a:path>
            </a:pathLst>
          </a:custGeom>
          <a:noFill/>
          <a:ln>
            <a:noFill/>
          </a:ln>
        </p:spPr>
        <p:txBody>
          <a:bodyPr wrap="square">
            <a:noAutofit/>
          </a:bodyPr>
          <a:lstStyle/>
          <a:p>
            <a:r>
              <a:rPr lang="en-US"/>
              <a:t>Click icon to add picture</a:t>
            </a:r>
          </a:p>
        </p:txBody>
      </p:sp>
      <p:grpSp>
        <p:nvGrpSpPr>
          <p:cNvPr id="3" name="Graphic 2">
            <a:extLst>
              <a:ext uri="{FF2B5EF4-FFF2-40B4-BE49-F238E27FC236}">
                <a16:creationId xmlns:a16="http://schemas.microsoft.com/office/drawing/2014/main" id="{919D0CC2-F256-298B-BD60-E28CC86989E5}"/>
              </a:ext>
            </a:extLst>
          </p:cNvPr>
          <p:cNvGrpSpPr/>
          <p:nvPr userDrawn="1"/>
        </p:nvGrpSpPr>
        <p:grpSpPr>
          <a:xfrm>
            <a:off x="455337" y="482536"/>
            <a:ext cx="1774595" cy="182323"/>
            <a:chOff x="4616450" y="3276600"/>
            <a:chExt cx="2962049" cy="304323"/>
          </a:xfrm>
          <a:solidFill>
            <a:schemeClr val="tx1"/>
          </a:solidFill>
        </p:grpSpPr>
        <p:sp>
          <p:nvSpPr>
            <p:cNvPr id="4" name="Freeform 3">
              <a:extLst>
                <a:ext uri="{FF2B5EF4-FFF2-40B4-BE49-F238E27FC236}">
                  <a16:creationId xmlns:a16="http://schemas.microsoft.com/office/drawing/2014/main" id="{31AB9A2E-B7BE-18B6-0737-C822F0730CE0}"/>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CF8E02F0-052B-70BC-C18E-CF14A99DA81F}"/>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71F9F81-109B-5794-406F-45F116683FE2}"/>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11336BF-447D-D93A-EF4A-068BC75DC5F4}"/>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539D4A2-8B8D-275A-FC2D-D2686D3CCD8D}"/>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9C86569-1DD6-8AC5-49EC-E04475CFD3B2}"/>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094D85C-D0C5-495E-45F8-83504070EBE2}"/>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AB19E9A-68FE-E898-DE13-5431D877FDAB}"/>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1C51456-7063-F1D2-A9AD-96965C906BB2}"/>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3" name="Text Placeholder 26">
            <a:extLst>
              <a:ext uri="{FF2B5EF4-FFF2-40B4-BE49-F238E27FC236}">
                <a16:creationId xmlns:a16="http://schemas.microsoft.com/office/drawing/2014/main" id="{4C28B80C-0BBE-F18D-83AA-1D91F7397E6A}"/>
              </a:ext>
            </a:extLst>
          </p:cNvPr>
          <p:cNvSpPr>
            <a:spLocks noGrp="1"/>
          </p:cNvSpPr>
          <p:nvPr>
            <p:ph type="body" sz="quarter" idx="11" hasCustomPrompt="1"/>
          </p:nvPr>
        </p:nvSpPr>
        <p:spPr>
          <a:xfrm>
            <a:off x="9163102" y="460342"/>
            <a:ext cx="1627632" cy="862138"/>
          </a:xfrm>
          <a:prstGeom prst="rect">
            <a:avLst/>
          </a:prstGeom>
          <a:noFill/>
          <a:ln>
            <a:noFill/>
          </a:ln>
        </p:spPr>
        <p:txBody>
          <a:bodyPr lIns="0" tIns="0" rIns="0" bIns="0">
            <a:noAutofit/>
          </a:bodyPr>
          <a:lstStyle>
            <a:lvl1pPr>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Presenter names here:</a:t>
            </a:r>
          </a:p>
          <a:p>
            <a:pPr lvl="0"/>
            <a:r>
              <a:rPr lang="en-US"/>
              <a:t>Add up to 4 names</a:t>
            </a:r>
            <a:br>
              <a:rPr lang="en-US"/>
            </a:br>
            <a:r>
              <a:rPr lang="en-US"/>
              <a:t>Add up to 4 names</a:t>
            </a:r>
            <a:br>
              <a:rPr lang="en-US"/>
            </a:br>
            <a:r>
              <a:rPr lang="en-US"/>
              <a:t>Add up to 4 names</a:t>
            </a:r>
            <a:br>
              <a:rPr lang="en-US"/>
            </a:br>
            <a:r>
              <a:rPr lang="en-US"/>
              <a:t>Add up to 4 names</a:t>
            </a:r>
          </a:p>
        </p:txBody>
      </p:sp>
      <p:sp>
        <p:nvSpPr>
          <p:cNvPr id="14" name="Text Placeholder 26">
            <a:extLst>
              <a:ext uri="{FF2B5EF4-FFF2-40B4-BE49-F238E27FC236}">
                <a16:creationId xmlns:a16="http://schemas.microsoft.com/office/drawing/2014/main" id="{02C801A8-E6B3-C733-F62C-78BF454FF637}"/>
              </a:ext>
            </a:extLst>
          </p:cNvPr>
          <p:cNvSpPr>
            <a:spLocks noGrp="1"/>
          </p:cNvSpPr>
          <p:nvPr>
            <p:ph type="body" sz="quarter" idx="12" hasCustomPrompt="1"/>
          </p:nvPr>
        </p:nvSpPr>
        <p:spPr>
          <a:xfrm>
            <a:off x="10865469" y="460342"/>
            <a:ext cx="917410" cy="200123"/>
          </a:xfrm>
          <a:prstGeom prst="rect">
            <a:avLst/>
          </a:prstGeom>
          <a:noFill/>
          <a:ln>
            <a:noFill/>
          </a:ln>
        </p:spPr>
        <p:txBody>
          <a:bodyPr lIns="0" tIns="0" rIns="0" bIns="0">
            <a:noAutofit/>
          </a:bodyPr>
          <a:lstStyle>
            <a:lvl1pPr algn="r">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Date goes here</a:t>
            </a:r>
          </a:p>
        </p:txBody>
      </p:sp>
      <p:sp>
        <p:nvSpPr>
          <p:cNvPr id="15" name="Text Placeholder 35">
            <a:extLst>
              <a:ext uri="{FF2B5EF4-FFF2-40B4-BE49-F238E27FC236}">
                <a16:creationId xmlns:a16="http://schemas.microsoft.com/office/drawing/2014/main" id="{39DC66DE-E6E1-6000-12BA-71DE45D0F92B}"/>
              </a:ext>
            </a:extLst>
          </p:cNvPr>
          <p:cNvSpPr>
            <a:spLocks noGrp="1"/>
          </p:cNvSpPr>
          <p:nvPr>
            <p:ph type="body" sz="quarter" idx="26" hasCustomPrompt="1"/>
          </p:nvPr>
        </p:nvSpPr>
        <p:spPr>
          <a:xfrm>
            <a:off x="448925" y="4468732"/>
            <a:ext cx="7855916" cy="579437"/>
          </a:xfrm>
          <a:prstGeom prst="rect">
            <a:avLst/>
          </a:prstGeom>
        </p:spPr>
        <p:txBody>
          <a:bodyPr lIns="0" tIns="0" rIns="0" bIns="0">
            <a:normAutofit/>
          </a:bodyPr>
          <a:lstStyle>
            <a:lvl1pPr>
              <a:lnSpc>
                <a:spcPct val="90000"/>
              </a:lnSpc>
              <a:defRPr sz="1600">
                <a:solidFill>
                  <a:schemeClr val="tx1"/>
                </a:solidFill>
              </a:defRPr>
            </a:lvl1pPr>
          </a:lstStyle>
          <a:p>
            <a:pPr lvl="0"/>
            <a:r>
              <a:rPr lang="en-US"/>
              <a:t>Optional subtitle goes here</a:t>
            </a:r>
          </a:p>
        </p:txBody>
      </p:sp>
      <p:sp>
        <p:nvSpPr>
          <p:cNvPr id="16" name="Text Placeholder 32">
            <a:extLst>
              <a:ext uri="{FF2B5EF4-FFF2-40B4-BE49-F238E27FC236}">
                <a16:creationId xmlns:a16="http://schemas.microsoft.com/office/drawing/2014/main" id="{122937DC-28AF-BEDF-751E-70C07A651A9C}"/>
              </a:ext>
            </a:extLst>
          </p:cNvPr>
          <p:cNvSpPr>
            <a:spLocks noGrp="1"/>
          </p:cNvSpPr>
          <p:nvPr>
            <p:ph type="body" sz="quarter" idx="27" hasCustomPrompt="1"/>
          </p:nvPr>
        </p:nvSpPr>
        <p:spPr>
          <a:xfrm>
            <a:off x="442912" y="2046837"/>
            <a:ext cx="7855916" cy="2273785"/>
          </a:xfrm>
          <a:prstGeom prst="rect">
            <a:avLst/>
          </a:prstGeom>
          <a:noFill/>
        </p:spPr>
        <p:txBody>
          <a:bodyPr lIns="0" tIns="0" rIns="0" bIns="0">
            <a:noAutofit/>
          </a:bodyPr>
          <a:lstStyle>
            <a:lvl1pPr>
              <a:lnSpc>
                <a:spcPts val="5600"/>
              </a:lnSpc>
              <a:spcBef>
                <a:spcPts val="1000"/>
              </a:spcBef>
              <a:defRPr sz="5400" b="1" i="0">
                <a:solidFill>
                  <a:schemeClr val="tx1"/>
                </a:solidFill>
                <a:latin typeface="+mj-lt"/>
                <a:ea typeface="Artifakt Legend Ofc" panose="020B0504010101010104" pitchFamily="34" charset="0"/>
                <a:cs typeface="Artifakt Legend Ofc" panose="020B0504010101010104" pitchFamily="34" charset="0"/>
              </a:defRPr>
            </a:lvl1pPr>
          </a:lstStyle>
          <a:p>
            <a:pPr lvl="0"/>
            <a:r>
              <a:rPr lang="en-US"/>
              <a:t>Title goes here</a:t>
            </a:r>
            <a:br>
              <a:rPr lang="en-US"/>
            </a:br>
            <a:r>
              <a:rPr lang="en-US"/>
              <a:t>Main title can extend </a:t>
            </a:r>
            <a:br>
              <a:rPr lang="en-US"/>
            </a:br>
            <a:r>
              <a:rPr lang="en-US"/>
              <a:t>to two or three lines</a:t>
            </a:r>
          </a:p>
        </p:txBody>
      </p:sp>
      <p:sp>
        <p:nvSpPr>
          <p:cNvPr id="17" name="Text Placeholder 18">
            <a:extLst>
              <a:ext uri="{FF2B5EF4-FFF2-40B4-BE49-F238E27FC236}">
                <a16:creationId xmlns:a16="http://schemas.microsoft.com/office/drawing/2014/main" id="{F913C4A7-FCE5-1925-933A-42B8E3AE4256}"/>
              </a:ext>
            </a:extLst>
          </p:cNvPr>
          <p:cNvSpPr>
            <a:spLocks noGrp="1"/>
          </p:cNvSpPr>
          <p:nvPr>
            <p:ph type="body" sz="quarter" idx="28" hasCustomPrompt="1"/>
          </p:nvPr>
        </p:nvSpPr>
        <p:spPr>
          <a:xfrm>
            <a:off x="442913" y="6318105"/>
            <a:ext cx="8686800" cy="415925"/>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322533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A84DFF-60D3-4CD6-9643-61DA03D85C04}"/>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rot="5400000">
            <a:off x="5356977" y="22982"/>
            <a:ext cx="6858003" cy="681203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8951" y="495181"/>
            <a:ext cx="1988149" cy="203849"/>
          </a:xfrm>
          <a:prstGeom prst="rect">
            <a:avLst/>
          </a:prstGeom>
        </p:spPr>
      </p:pic>
      <p:sp>
        <p:nvSpPr>
          <p:cNvPr id="3" name="Subtitle 2"/>
          <p:cNvSpPr>
            <a:spLocks noGrp="1"/>
          </p:cNvSpPr>
          <p:nvPr>
            <p:ph type="subTitle" idx="1" hasCustomPrompt="1"/>
          </p:nvPr>
        </p:nvSpPr>
        <p:spPr>
          <a:xfrm>
            <a:off x="488951" y="3976925"/>
            <a:ext cx="7353300" cy="332399"/>
          </a:xfrm>
        </p:spPr>
        <p:txBody>
          <a:bodyPr>
            <a:spAutoFit/>
          </a:bodyPr>
          <a:lstStyle>
            <a:lvl1pPr marL="0" indent="0" algn="l">
              <a:lnSpc>
                <a:spcPct val="90000"/>
              </a:lnSpc>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3"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a:t>
            </a:r>
            <a:fld id="{0BFED481-ECBD-4516-A99F-C010FA71F182}" type="datetimeyyyy">
              <a:rPr lang="en-US" sz="800" smtClean="0">
                <a:solidFill>
                  <a:schemeClr val="bg1">
                    <a:lumMod val="65000"/>
                  </a:schemeClr>
                </a:solidFill>
              </a:rPr>
              <a:pPr>
                <a:lnSpc>
                  <a:spcPct val="90000"/>
                </a:lnSpc>
                <a:spcBef>
                  <a:spcPts val="400"/>
                </a:spcBef>
              </a:pPr>
              <a:t>2025</a:t>
            </a:fld>
            <a:r>
              <a:rPr lang="en-US" sz="800">
                <a:solidFill>
                  <a:schemeClr val="bg1">
                    <a:lumMod val="65000"/>
                  </a:schemeClr>
                </a:solidFill>
              </a:rPr>
              <a:t> Autodesk. All rights reserved.</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491320" y="1577983"/>
            <a:ext cx="8316383" cy="2236509"/>
          </a:xfrm>
        </p:spPr>
        <p:txBody>
          <a:bodyPr anchor="b"/>
          <a:lstStyle>
            <a:lvl1pPr>
              <a:defRPr sz="5333">
                <a:solidFill>
                  <a:schemeClr val="bg1"/>
                </a:solidFill>
              </a:defRPr>
            </a:lvl1pPr>
          </a:lstStyle>
          <a:p>
            <a:r>
              <a:rPr lang="en-US"/>
              <a:t>Presentation title </a:t>
            </a:r>
            <a:br>
              <a:rPr lang="en-US"/>
            </a:br>
            <a:r>
              <a:rPr lang="en-US"/>
              <a:t>extends to two </a:t>
            </a:r>
            <a:br>
              <a:rPr lang="en-US"/>
            </a:br>
            <a:r>
              <a:rPr lang="en-US"/>
              <a:t>or more lines</a:t>
            </a:r>
          </a:p>
        </p:txBody>
      </p:sp>
    </p:spTree>
    <p:extLst>
      <p:ext uri="{BB962C8B-B14F-4D97-AF65-F5344CB8AC3E}">
        <p14:creationId xmlns:p14="http://schemas.microsoft.com/office/powerpoint/2010/main" val="4174696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Title Slide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4AF46177-7CD2-27D7-52D7-56785D09B493}"/>
              </a:ext>
            </a:extLst>
          </p:cNvPr>
          <p:cNvSpPr>
            <a:spLocks noGrp="1" noRot="1" noMove="1" noResize="1" noEditPoints="1" noAdjustHandles="1" noChangeArrowheads="1" noChangeShapeType="1"/>
          </p:cNvSpPr>
          <p:nvPr>
            <p:ph type="pic" sz="quarter" idx="29"/>
          </p:nvPr>
        </p:nvSpPr>
        <p:spPr>
          <a:xfrm>
            <a:off x="0" y="3300764"/>
            <a:ext cx="12190118" cy="3557236"/>
          </a:xfrm>
          <a:custGeom>
            <a:avLst/>
            <a:gdLst>
              <a:gd name="connsiteX0" fmla="*/ 12190118 w 12190118"/>
              <a:gd name="connsiteY0" fmla="*/ 0 h 3557236"/>
              <a:gd name="connsiteX1" fmla="*/ 12190118 w 12190118"/>
              <a:gd name="connsiteY1" fmla="*/ 3557236 h 3557236"/>
              <a:gd name="connsiteX2" fmla="*/ 0 w 12190118"/>
              <a:gd name="connsiteY2" fmla="*/ 3557236 h 3557236"/>
              <a:gd name="connsiteX3" fmla="*/ 0 w 12190118"/>
              <a:gd name="connsiteY3" fmla="*/ 127179 h 3557236"/>
              <a:gd name="connsiteX4" fmla="*/ 12055499 w 12190118"/>
              <a:gd name="connsiteY4" fmla="*/ 127179 h 3557236"/>
              <a:gd name="connsiteX5" fmla="*/ 12181273 w 12190118"/>
              <a:gd name="connsiteY5" fmla="*/ 43810 h 35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118" h="3557236">
                <a:moveTo>
                  <a:pt x="12190118" y="0"/>
                </a:moveTo>
                <a:lnTo>
                  <a:pt x="12190118" y="3557236"/>
                </a:lnTo>
                <a:lnTo>
                  <a:pt x="0" y="3557236"/>
                </a:lnTo>
                <a:lnTo>
                  <a:pt x="0" y="127179"/>
                </a:lnTo>
                <a:lnTo>
                  <a:pt x="12055499" y="127179"/>
                </a:lnTo>
                <a:cubicBezTo>
                  <a:pt x="12112039" y="127179"/>
                  <a:pt x="12160551" y="92803"/>
                  <a:pt x="12181273" y="43810"/>
                </a:cubicBezTo>
                <a:close/>
              </a:path>
            </a:pathLst>
          </a:custGeom>
        </p:spPr>
        <p:txBody>
          <a:bodyPr wrap="square">
            <a:noAutofit/>
          </a:bodyPr>
          <a:lstStyle/>
          <a:p>
            <a:r>
              <a:rPr lang="en-US"/>
              <a:t>Click icon to add picture</a:t>
            </a:r>
          </a:p>
        </p:txBody>
      </p:sp>
      <p:grpSp>
        <p:nvGrpSpPr>
          <p:cNvPr id="3" name="Graphic 2">
            <a:extLst>
              <a:ext uri="{FF2B5EF4-FFF2-40B4-BE49-F238E27FC236}">
                <a16:creationId xmlns:a16="http://schemas.microsoft.com/office/drawing/2014/main" id="{91ADA0EB-DA37-9B3A-EE33-53B9C7F3F12C}"/>
              </a:ext>
            </a:extLst>
          </p:cNvPr>
          <p:cNvGrpSpPr/>
          <p:nvPr userDrawn="1"/>
        </p:nvGrpSpPr>
        <p:grpSpPr>
          <a:xfrm>
            <a:off x="455337" y="482536"/>
            <a:ext cx="1774595" cy="182323"/>
            <a:chOff x="4616450" y="3276600"/>
            <a:chExt cx="2962049" cy="304323"/>
          </a:xfrm>
          <a:solidFill>
            <a:schemeClr val="bg1"/>
          </a:solidFill>
        </p:grpSpPr>
        <p:sp>
          <p:nvSpPr>
            <p:cNvPr id="4" name="Freeform 3">
              <a:extLst>
                <a:ext uri="{FF2B5EF4-FFF2-40B4-BE49-F238E27FC236}">
                  <a16:creationId xmlns:a16="http://schemas.microsoft.com/office/drawing/2014/main" id="{6FE8D7F1-C23E-030B-7516-AD4B6636C838}"/>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665AE7E-AA61-D3B4-08B8-7AE26DA666B0}"/>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FE0B6D7-BC80-8BC5-96E1-BD73A1EDE962}"/>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4294A23-2312-07E9-F135-B9A222672BF3}"/>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379CC0D-8447-DBA0-AB3C-BF6C4DE1BB3F}"/>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013CAB3-E8A1-5DEC-770D-E895B22E7D32}"/>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39174C5-DB10-2066-BB4C-99F82D0D2BA4}"/>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B5851F8-EDF6-646A-072B-D87F6D28EBF6}"/>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4C48030-B8AA-0A5B-C70A-0845F7C1461A}"/>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4" name="Text Placeholder 26">
            <a:extLst>
              <a:ext uri="{FF2B5EF4-FFF2-40B4-BE49-F238E27FC236}">
                <a16:creationId xmlns:a16="http://schemas.microsoft.com/office/drawing/2014/main" id="{2B270B46-8FD5-8CE6-9C8B-5B88BA175606}"/>
              </a:ext>
            </a:extLst>
          </p:cNvPr>
          <p:cNvSpPr>
            <a:spLocks noGrp="1"/>
          </p:cNvSpPr>
          <p:nvPr>
            <p:ph type="body" sz="quarter" idx="12" hasCustomPrompt="1"/>
          </p:nvPr>
        </p:nvSpPr>
        <p:spPr>
          <a:xfrm>
            <a:off x="10865469" y="460342"/>
            <a:ext cx="917410" cy="200123"/>
          </a:xfrm>
          <a:prstGeom prst="rect">
            <a:avLst/>
          </a:prstGeom>
          <a:noFill/>
          <a:ln>
            <a:noFill/>
          </a:ln>
        </p:spPr>
        <p:txBody>
          <a:bodyPr lIns="0" tIns="0" rIns="0" bIns="0">
            <a:noAutofit/>
          </a:bodyPr>
          <a:lstStyle>
            <a:lvl1pPr algn="r">
              <a:defRPr sz="10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Date goes here</a:t>
            </a:r>
          </a:p>
        </p:txBody>
      </p:sp>
      <p:sp>
        <p:nvSpPr>
          <p:cNvPr id="16" name="Text Placeholder 35">
            <a:extLst>
              <a:ext uri="{FF2B5EF4-FFF2-40B4-BE49-F238E27FC236}">
                <a16:creationId xmlns:a16="http://schemas.microsoft.com/office/drawing/2014/main" id="{EA4816AE-F847-AF62-03A1-A8112612B5C9}"/>
              </a:ext>
            </a:extLst>
          </p:cNvPr>
          <p:cNvSpPr>
            <a:spLocks noGrp="1"/>
          </p:cNvSpPr>
          <p:nvPr>
            <p:ph type="body" sz="quarter" idx="26" hasCustomPrompt="1"/>
          </p:nvPr>
        </p:nvSpPr>
        <p:spPr>
          <a:xfrm>
            <a:off x="6138032" y="460342"/>
            <a:ext cx="4385584" cy="889079"/>
          </a:xfrm>
          <a:prstGeom prst="rect">
            <a:avLst/>
          </a:prstGeom>
        </p:spPr>
        <p:txBody>
          <a:bodyPr lIns="0" tIns="0" rIns="0" bIns="0">
            <a:normAutofit/>
          </a:bodyPr>
          <a:lstStyle>
            <a:lvl1pPr>
              <a:lnSpc>
                <a:spcPct val="90000"/>
              </a:lnSpc>
              <a:defRPr sz="1600">
                <a:solidFill>
                  <a:srgbClr val="F5F5F0"/>
                </a:solidFill>
              </a:defRPr>
            </a:lvl1pPr>
          </a:lstStyle>
          <a:p>
            <a:pPr lvl="0"/>
            <a:r>
              <a:rPr lang="en-US"/>
              <a:t>Optional subtitle goes here</a:t>
            </a:r>
          </a:p>
        </p:txBody>
      </p:sp>
      <p:sp>
        <p:nvSpPr>
          <p:cNvPr id="17" name="Text Placeholder 32">
            <a:extLst>
              <a:ext uri="{FF2B5EF4-FFF2-40B4-BE49-F238E27FC236}">
                <a16:creationId xmlns:a16="http://schemas.microsoft.com/office/drawing/2014/main" id="{9A3AE64C-9F62-8ABC-0C1F-9F9C214637F6}"/>
              </a:ext>
            </a:extLst>
          </p:cNvPr>
          <p:cNvSpPr>
            <a:spLocks noGrp="1"/>
          </p:cNvSpPr>
          <p:nvPr>
            <p:ph type="body" sz="quarter" idx="27" hasCustomPrompt="1"/>
          </p:nvPr>
        </p:nvSpPr>
        <p:spPr>
          <a:xfrm>
            <a:off x="6132019" y="1709379"/>
            <a:ext cx="5617969" cy="1460813"/>
          </a:xfrm>
          <a:prstGeom prst="rect">
            <a:avLst/>
          </a:prstGeom>
          <a:noFill/>
        </p:spPr>
        <p:txBody>
          <a:bodyPr lIns="0" tIns="0" rIns="0" bIns="0">
            <a:noAutofit/>
          </a:bodyPr>
          <a:lstStyle>
            <a:lvl1pPr>
              <a:lnSpc>
                <a:spcPts val="5500"/>
              </a:lnSpc>
              <a:spcBef>
                <a:spcPts val="1000"/>
              </a:spcBef>
              <a:defRPr sz="5400" b="1" i="0">
                <a:solidFill>
                  <a:srgbClr val="F5F5F0"/>
                </a:solidFill>
                <a:latin typeface="+mj-lt"/>
                <a:ea typeface="Artifakt Legend" panose="020B0503050000020004" pitchFamily="34" charset="77"/>
              </a:defRPr>
            </a:lvl1pPr>
          </a:lstStyle>
          <a:p>
            <a:pPr lvl="0"/>
            <a:r>
              <a:rPr lang="en-US"/>
              <a:t>Title goes here</a:t>
            </a:r>
            <a:br>
              <a:rPr lang="en-US"/>
            </a:br>
            <a:r>
              <a:rPr lang="en-US"/>
              <a:t>up to 2 lines</a:t>
            </a:r>
          </a:p>
        </p:txBody>
      </p:sp>
      <p:sp>
        <p:nvSpPr>
          <p:cNvPr id="19" name="Text Placeholder 18">
            <a:extLst>
              <a:ext uri="{FF2B5EF4-FFF2-40B4-BE49-F238E27FC236}">
                <a16:creationId xmlns:a16="http://schemas.microsoft.com/office/drawing/2014/main" id="{C05AE31D-4800-76E4-E72C-63B52E2AA89D}"/>
              </a:ext>
            </a:extLst>
          </p:cNvPr>
          <p:cNvSpPr>
            <a:spLocks noGrp="1"/>
          </p:cNvSpPr>
          <p:nvPr>
            <p:ph type="body" sz="quarter" idx="28" hasCustomPrompt="1"/>
          </p:nvPr>
        </p:nvSpPr>
        <p:spPr>
          <a:xfrm>
            <a:off x="442913" y="6318105"/>
            <a:ext cx="8686800" cy="415925"/>
          </a:xfrm>
          <a:prstGeom prst="rect">
            <a:avLst/>
          </a:prstGeom>
        </p:spPr>
        <p:txBody>
          <a:bodyPr lIns="0" tIns="0" rIns="0" bIns="0">
            <a:noAutofit/>
          </a:bodyPr>
          <a:lstStyle>
            <a:lvl1pPr>
              <a:defRPr sz="800">
                <a:solidFill>
                  <a:schemeClr val="bg1">
                    <a:lumMod val="9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2330901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Title Slide - Light">
    <p:bg>
      <p:bgPr>
        <a:solidFill>
          <a:srgbClr val="F5F5F0"/>
        </a:solidFill>
        <a:effectLst/>
      </p:bgPr>
    </p:bg>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F29FF333-9E45-4A9B-70AF-F30F5DDE144C}"/>
              </a:ext>
            </a:extLst>
          </p:cNvPr>
          <p:cNvGrpSpPr/>
          <p:nvPr userDrawn="1"/>
        </p:nvGrpSpPr>
        <p:grpSpPr>
          <a:xfrm>
            <a:off x="455337" y="482536"/>
            <a:ext cx="1774595" cy="182323"/>
            <a:chOff x="4616450" y="3276600"/>
            <a:chExt cx="2962049" cy="304323"/>
          </a:xfrm>
          <a:solidFill>
            <a:schemeClr val="tx1"/>
          </a:solidFill>
        </p:grpSpPr>
        <p:sp>
          <p:nvSpPr>
            <p:cNvPr id="3" name="Freeform 2">
              <a:extLst>
                <a:ext uri="{FF2B5EF4-FFF2-40B4-BE49-F238E27FC236}">
                  <a16:creationId xmlns:a16="http://schemas.microsoft.com/office/drawing/2014/main" id="{8A5DB511-876A-5DBF-A36F-358D190C5D0D}"/>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7B2D34D-D3A1-DFF9-0337-9E7A2D087308}"/>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A1B634A-C37D-AA47-51C8-02C1DDA8CEF1}"/>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3EAA2B8-6924-BC03-A4EA-FE1A965E4D87}"/>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17C482C5-C9F8-7932-B312-B45304E73EBD}"/>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3FB63C-2E6A-0B33-E821-F85AEB93B65D}"/>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DAF06F1-F979-8FE4-4844-0A7BDC23E0C0}"/>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CBDB483-06CE-6B1B-3755-4AFB88C19C47}"/>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C4885D5-3545-0C9D-5680-40CB114A263A}"/>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2" name="Text Placeholder 26">
            <a:extLst>
              <a:ext uri="{FF2B5EF4-FFF2-40B4-BE49-F238E27FC236}">
                <a16:creationId xmlns:a16="http://schemas.microsoft.com/office/drawing/2014/main" id="{07A01387-C627-2362-5BBB-0ED2313ACE1B}"/>
              </a:ext>
            </a:extLst>
          </p:cNvPr>
          <p:cNvSpPr>
            <a:spLocks noGrp="1"/>
          </p:cNvSpPr>
          <p:nvPr>
            <p:ph type="body" sz="quarter" idx="12" hasCustomPrompt="1"/>
          </p:nvPr>
        </p:nvSpPr>
        <p:spPr>
          <a:xfrm>
            <a:off x="10865469" y="460342"/>
            <a:ext cx="917410" cy="200123"/>
          </a:xfrm>
          <a:prstGeom prst="rect">
            <a:avLst/>
          </a:prstGeom>
          <a:noFill/>
          <a:ln>
            <a:noFill/>
          </a:ln>
        </p:spPr>
        <p:txBody>
          <a:bodyPr lIns="0" tIns="0" rIns="0" bIns="0">
            <a:noAutofit/>
          </a:bodyPr>
          <a:lstStyle>
            <a:lvl1pPr algn="r">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Date goes here</a:t>
            </a:r>
          </a:p>
        </p:txBody>
      </p:sp>
      <p:sp>
        <p:nvSpPr>
          <p:cNvPr id="13" name="Picture Placeholder 12">
            <a:extLst>
              <a:ext uri="{FF2B5EF4-FFF2-40B4-BE49-F238E27FC236}">
                <a16:creationId xmlns:a16="http://schemas.microsoft.com/office/drawing/2014/main" id="{31603B55-6FD7-9B48-5719-714AAA8146A8}"/>
              </a:ext>
            </a:extLst>
          </p:cNvPr>
          <p:cNvSpPr>
            <a:spLocks noGrp="1"/>
          </p:cNvSpPr>
          <p:nvPr>
            <p:ph type="pic" sz="quarter" idx="29"/>
          </p:nvPr>
        </p:nvSpPr>
        <p:spPr>
          <a:xfrm>
            <a:off x="0" y="3300764"/>
            <a:ext cx="12190118" cy="3557236"/>
          </a:xfrm>
          <a:custGeom>
            <a:avLst/>
            <a:gdLst>
              <a:gd name="connsiteX0" fmla="*/ 12190118 w 12190118"/>
              <a:gd name="connsiteY0" fmla="*/ 0 h 3557236"/>
              <a:gd name="connsiteX1" fmla="*/ 12190118 w 12190118"/>
              <a:gd name="connsiteY1" fmla="*/ 3557236 h 3557236"/>
              <a:gd name="connsiteX2" fmla="*/ 0 w 12190118"/>
              <a:gd name="connsiteY2" fmla="*/ 3557236 h 3557236"/>
              <a:gd name="connsiteX3" fmla="*/ 0 w 12190118"/>
              <a:gd name="connsiteY3" fmla="*/ 127179 h 3557236"/>
              <a:gd name="connsiteX4" fmla="*/ 12055499 w 12190118"/>
              <a:gd name="connsiteY4" fmla="*/ 127179 h 3557236"/>
              <a:gd name="connsiteX5" fmla="*/ 12181273 w 12190118"/>
              <a:gd name="connsiteY5" fmla="*/ 43810 h 35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118" h="3557236">
                <a:moveTo>
                  <a:pt x="12190118" y="0"/>
                </a:moveTo>
                <a:lnTo>
                  <a:pt x="12190118" y="3557236"/>
                </a:lnTo>
                <a:lnTo>
                  <a:pt x="0" y="3557236"/>
                </a:lnTo>
                <a:lnTo>
                  <a:pt x="0" y="127179"/>
                </a:lnTo>
                <a:lnTo>
                  <a:pt x="12055499" y="127179"/>
                </a:lnTo>
                <a:cubicBezTo>
                  <a:pt x="12112039" y="127179"/>
                  <a:pt x="12160551" y="92803"/>
                  <a:pt x="12181273" y="43810"/>
                </a:cubicBezTo>
                <a:close/>
              </a:path>
            </a:pathLst>
          </a:custGeom>
        </p:spPr>
        <p:txBody>
          <a:bodyPr wrap="square">
            <a:noAutofit/>
          </a:bodyPr>
          <a:lstStyle/>
          <a:p>
            <a:r>
              <a:rPr lang="en-US"/>
              <a:t>Click icon to add picture</a:t>
            </a:r>
          </a:p>
        </p:txBody>
      </p:sp>
      <p:sp>
        <p:nvSpPr>
          <p:cNvPr id="14" name="Text Placeholder 35">
            <a:extLst>
              <a:ext uri="{FF2B5EF4-FFF2-40B4-BE49-F238E27FC236}">
                <a16:creationId xmlns:a16="http://schemas.microsoft.com/office/drawing/2014/main" id="{EE6FF11B-C2B1-2966-11B7-77B174D44940}"/>
              </a:ext>
            </a:extLst>
          </p:cNvPr>
          <p:cNvSpPr>
            <a:spLocks noGrp="1"/>
          </p:cNvSpPr>
          <p:nvPr>
            <p:ph type="body" sz="quarter" idx="26" hasCustomPrompt="1"/>
          </p:nvPr>
        </p:nvSpPr>
        <p:spPr>
          <a:xfrm>
            <a:off x="6138032" y="460342"/>
            <a:ext cx="4385584" cy="886968"/>
          </a:xfrm>
          <a:prstGeom prst="rect">
            <a:avLst/>
          </a:prstGeom>
        </p:spPr>
        <p:txBody>
          <a:bodyPr lIns="0" tIns="0" rIns="0" bIns="0">
            <a:normAutofit/>
          </a:bodyPr>
          <a:lstStyle>
            <a:lvl1pPr>
              <a:lnSpc>
                <a:spcPct val="90000"/>
              </a:lnSpc>
              <a:defRPr sz="1600">
                <a:solidFill>
                  <a:schemeClr val="tx1"/>
                </a:solidFill>
              </a:defRPr>
            </a:lvl1pPr>
          </a:lstStyle>
          <a:p>
            <a:pPr lvl="0"/>
            <a:r>
              <a:rPr lang="en-US"/>
              <a:t>Optional subtitle goes here</a:t>
            </a:r>
          </a:p>
        </p:txBody>
      </p:sp>
      <p:sp>
        <p:nvSpPr>
          <p:cNvPr id="15" name="Text Placeholder 32">
            <a:extLst>
              <a:ext uri="{FF2B5EF4-FFF2-40B4-BE49-F238E27FC236}">
                <a16:creationId xmlns:a16="http://schemas.microsoft.com/office/drawing/2014/main" id="{476A182A-B21F-33CC-1C00-84D4D72BADB9}"/>
              </a:ext>
            </a:extLst>
          </p:cNvPr>
          <p:cNvSpPr>
            <a:spLocks noGrp="1"/>
          </p:cNvSpPr>
          <p:nvPr>
            <p:ph type="body" sz="quarter" idx="27" hasCustomPrompt="1"/>
          </p:nvPr>
        </p:nvSpPr>
        <p:spPr>
          <a:xfrm>
            <a:off x="6132019" y="1709379"/>
            <a:ext cx="5617969" cy="1460813"/>
          </a:xfrm>
          <a:prstGeom prst="rect">
            <a:avLst/>
          </a:prstGeom>
          <a:noFill/>
        </p:spPr>
        <p:txBody>
          <a:bodyPr lIns="0" tIns="0" rIns="0" bIns="0">
            <a:noAutofit/>
          </a:bodyPr>
          <a:lstStyle>
            <a:lvl1pPr>
              <a:lnSpc>
                <a:spcPts val="5500"/>
              </a:lnSpc>
              <a:spcBef>
                <a:spcPts val="1000"/>
              </a:spcBef>
              <a:defRPr sz="5400" b="1" i="0">
                <a:solidFill>
                  <a:schemeClr val="tx1"/>
                </a:solidFill>
                <a:latin typeface="+mj-lt"/>
                <a:ea typeface="Artifakt Legend" panose="020B0503050000020004" pitchFamily="34" charset="77"/>
              </a:defRPr>
            </a:lvl1pPr>
          </a:lstStyle>
          <a:p>
            <a:pPr lvl="0"/>
            <a:r>
              <a:rPr lang="en-US"/>
              <a:t>Title goes here</a:t>
            </a:r>
            <a:br>
              <a:rPr lang="en-US"/>
            </a:br>
            <a:r>
              <a:rPr lang="en-US"/>
              <a:t>up to 2 lines</a:t>
            </a:r>
          </a:p>
        </p:txBody>
      </p:sp>
      <p:sp>
        <p:nvSpPr>
          <p:cNvPr id="16" name="Text Placeholder 18">
            <a:extLst>
              <a:ext uri="{FF2B5EF4-FFF2-40B4-BE49-F238E27FC236}">
                <a16:creationId xmlns:a16="http://schemas.microsoft.com/office/drawing/2014/main" id="{2615B749-C5B0-1688-2919-58F0CF86A6CA}"/>
              </a:ext>
            </a:extLst>
          </p:cNvPr>
          <p:cNvSpPr>
            <a:spLocks noGrp="1"/>
          </p:cNvSpPr>
          <p:nvPr>
            <p:ph type="body" sz="quarter" idx="28" hasCustomPrompt="1"/>
          </p:nvPr>
        </p:nvSpPr>
        <p:spPr>
          <a:xfrm>
            <a:off x="442913" y="6318105"/>
            <a:ext cx="8686800" cy="415925"/>
          </a:xfrm>
          <a:prstGeom prst="rect">
            <a:avLst/>
          </a:prstGeom>
        </p:spPr>
        <p:txBody>
          <a:bodyPr lIns="0" tIns="0" rIns="0" bIns="0">
            <a:noAutofit/>
          </a:bodyPr>
          <a:lstStyle>
            <a:lvl1pPr>
              <a:defRPr sz="800">
                <a:solidFill>
                  <a:schemeClr val="bg1">
                    <a:lumMod val="9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3841559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01">
    <p:bg>
      <p:bgPr>
        <a:solidFill>
          <a:schemeClr val="bg2"/>
        </a:solidFill>
        <a:effectLst/>
      </p:bgPr>
    </p:bg>
    <p:spTree>
      <p:nvGrpSpPr>
        <p:cNvPr id="1" name=""/>
        <p:cNvGrpSpPr/>
        <p:nvPr/>
      </p:nvGrpSpPr>
      <p:grpSpPr>
        <a:xfrm>
          <a:off x="0" y="0"/>
          <a:ext cx="0" cy="0"/>
          <a:chOff x="0" y="0"/>
          <a:chExt cx="0" cy="0"/>
        </a:xfrm>
      </p:grpSpPr>
      <p:sp>
        <p:nvSpPr>
          <p:cNvPr id="3" name="black card">
            <a:extLst>
              <a:ext uri="{FF2B5EF4-FFF2-40B4-BE49-F238E27FC236}">
                <a16:creationId xmlns:a16="http://schemas.microsoft.com/office/drawing/2014/main" id="{EAD93F0B-2602-89D7-AE58-0D55E291B729}"/>
              </a:ext>
            </a:extLst>
          </p:cNvPr>
          <p:cNvSpPr>
            <a:spLocks/>
          </p:cNvSpPr>
          <p:nvPr userDrawn="1"/>
        </p:nvSpPr>
        <p:spPr>
          <a:xfrm>
            <a:off x="442913" y="441325"/>
            <a:ext cx="5316757" cy="2987675"/>
          </a:xfrm>
          <a:custGeom>
            <a:avLst/>
            <a:gdLst>
              <a:gd name="connsiteX0" fmla="*/ 7525991 w 7772400"/>
              <a:gd name="connsiteY0" fmla="*/ 0 h 4371975"/>
              <a:gd name="connsiteX1" fmla="*/ 246409 w 7772400"/>
              <a:gd name="connsiteY1" fmla="*/ 0 h 4371975"/>
              <a:gd name="connsiteX2" fmla="*/ 0 w 7772400"/>
              <a:gd name="connsiteY2" fmla="*/ 246409 h 4371975"/>
              <a:gd name="connsiteX3" fmla="*/ 0 w 7772400"/>
              <a:gd name="connsiteY3" fmla="*/ 4125566 h 4371975"/>
              <a:gd name="connsiteX4" fmla="*/ 246409 w 7772400"/>
              <a:gd name="connsiteY4" fmla="*/ 4371975 h 4371975"/>
              <a:gd name="connsiteX5" fmla="*/ 7525991 w 7772400"/>
              <a:gd name="connsiteY5" fmla="*/ 4371975 h 4371975"/>
              <a:gd name="connsiteX6" fmla="*/ 7772400 w 7772400"/>
              <a:gd name="connsiteY6" fmla="*/ 4125566 h 4371975"/>
              <a:gd name="connsiteX7" fmla="*/ 7772400 w 7772400"/>
              <a:gd name="connsiteY7" fmla="*/ 246409 h 4371975"/>
              <a:gd name="connsiteX8" fmla="*/ 7525991 w 7772400"/>
              <a:gd name="connsiteY8" fmla="*/ 0 h 4371975"/>
              <a:gd name="connsiteX9" fmla="*/ 7300996 w 7772400"/>
              <a:gd name="connsiteY9" fmla="*/ 892612 h 4371975"/>
              <a:gd name="connsiteX10" fmla="*/ 7060578 w 7772400"/>
              <a:gd name="connsiteY10" fmla="*/ 892612 h 4371975"/>
              <a:gd name="connsiteX11" fmla="*/ 7060780 w 7772400"/>
              <a:gd name="connsiteY11" fmla="*/ 821122 h 4371975"/>
              <a:gd name="connsiteX12" fmla="*/ 7077378 w 7772400"/>
              <a:gd name="connsiteY12" fmla="*/ 787927 h 4371975"/>
              <a:gd name="connsiteX13" fmla="*/ 7266587 w 7772400"/>
              <a:gd name="connsiteY13" fmla="*/ 674539 h 4371975"/>
              <a:gd name="connsiteX14" fmla="*/ 7272133 w 7772400"/>
              <a:gd name="connsiteY14" fmla="*/ 664702 h 4371975"/>
              <a:gd name="connsiteX15" fmla="*/ 7260434 w 7772400"/>
              <a:gd name="connsiteY15" fmla="*/ 653003 h 4371975"/>
              <a:gd name="connsiteX16" fmla="*/ 7060619 w 7772400"/>
              <a:gd name="connsiteY16" fmla="*/ 653003 h 4371975"/>
              <a:gd name="connsiteX17" fmla="*/ 6675399 w 7772400"/>
              <a:gd name="connsiteY17" fmla="*/ 892612 h 4371975"/>
              <a:gd name="connsiteX18" fmla="*/ 6672039 w 7772400"/>
              <a:gd name="connsiteY18" fmla="*/ 892612 h 4371975"/>
              <a:gd name="connsiteX19" fmla="*/ 6672039 w 7772400"/>
              <a:gd name="connsiteY19" fmla="*/ 700973 h 4371975"/>
              <a:gd name="connsiteX20" fmla="*/ 7056287 w 7772400"/>
              <a:gd name="connsiteY20" fmla="*/ 462417 h 4371975"/>
              <a:gd name="connsiteX21" fmla="*/ 7285613 w 7772400"/>
              <a:gd name="connsiteY21" fmla="*/ 462417 h 4371975"/>
              <a:gd name="connsiteX22" fmla="*/ 7300996 w 7772400"/>
              <a:gd name="connsiteY22" fmla="*/ 477153 h 4371975"/>
              <a:gd name="connsiteX23" fmla="*/ 7300996 w 7772400"/>
              <a:gd name="connsiteY23" fmla="*/ 892612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2400" h="4371975">
                <a:moveTo>
                  <a:pt x="7525991" y="0"/>
                </a:moveTo>
                <a:lnTo>
                  <a:pt x="246409" y="0"/>
                </a:lnTo>
                <a:cubicBezTo>
                  <a:pt x="110311" y="0"/>
                  <a:pt x="0" y="110311"/>
                  <a:pt x="0" y="246409"/>
                </a:cubicBezTo>
                <a:lnTo>
                  <a:pt x="0" y="4125566"/>
                </a:lnTo>
                <a:cubicBezTo>
                  <a:pt x="0" y="4261664"/>
                  <a:pt x="110311" y="4371975"/>
                  <a:pt x="246409" y="4371975"/>
                </a:cubicBezTo>
                <a:lnTo>
                  <a:pt x="7525991" y="4371975"/>
                </a:lnTo>
                <a:cubicBezTo>
                  <a:pt x="7662089" y="4371975"/>
                  <a:pt x="7772400" y="4261664"/>
                  <a:pt x="7772400" y="4125566"/>
                </a:cubicBezTo>
                <a:lnTo>
                  <a:pt x="7772400" y="246409"/>
                </a:lnTo>
                <a:cubicBezTo>
                  <a:pt x="7772400" y="110311"/>
                  <a:pt x="7662089" y="0"/>
                  <a:pt x="7525991" y="0"/>
                </a:cubicBezTo>
                <a:close/>
                <a:moveTo>
                  <a:pt x="7300996" y="892612"/>
                </a:moveTo>
                <a:lnTo>
                  <a:pt x="7060578" y="892612"/>
                </a:lnTo>
                <a:lnTo>
                  <a:pt x="7060780" y="821122"/>
                </a:lnTo>
                <a:cubicBezTo>
                  <a:pt x="7060780" y="810070"/>
                  <a:pt x="7065071" y="795295"/>
                  <a:pt x="7077378" y="787927"/>
                </a:cubicBezTo>
                <a:lnTo>
                  <a:pt x="7266587" y="674539"/>
                </a:lnTo>
                <a:cubicBezTo>
                  <a:pt x="7269664" y="672677"/>
                  <a:pt x="7272133" y="670248"/>
                  <a:pt x="7272133" y="664702"/>
                </a:cubicBezTo>
                <a:cubicBezTo>
                  <a:pt x="7272133" y="657942"/>
                  <a:pt x="7266587" y="653003"/>
                  <a:pt x="7260434" y="653003"/>
                </a:cubicBezTo>
                <a:lnTo>
                  <a:pt x="7060619" y="653003"/>
                </a:lnTo>
                <a:lnTo>
                  <a:pt x="6675399" y="892612"/>
                </a:lnTo>
                <a:lnTo>
                  <a:pt x="6672039" y="892612"/>
                </a:lnTo>
                <a:lnTo>
                  <a:pt x="6672039" y="700973"/>
                </a:lnTo>
                <a:lnTo>
                  <a:pt x="7056287" y="462417"/>
                </a:lnTo>
                <a:lnTo>
                  <a:pt x="7285613" y="462417"/>
                </a:lnTo>
                <a:cubicBezTo>
                  <a:pt x="7294843" y="462417"/>
                  <a:pt x="7300996" y="469178"/>
                  <a:pt x="7300996" y="477153"/>
                </a:cubicBezTo>
                <a:lnTo>
                  <a:pt x="7300996" y="892612"/>
                </a:lnTo>
                <a:close/>
              </a:path>
            </a:pathLst>
          </a:custGeom>
          <a:solidFill>
            <a:schemeClr val="tx1"/>
          </a:solidFill>
          <a:ln w="4048" cap="flat">
            <a:noFill/>
            <a:prstDash val="solid"/>
            <a:miter/>
          </a:ln>
        </p:spPr>
        <p:txBody>
          <a:bodyPr rtlCol="0" anchor="ctr"/>
          <a:lstStyle/>
          <a:p>
            <a:endParaRPr lang="en-US"/>
          </a:p>
        </p:txBody>
      </p:sp>
      <p:grpSp>
        <p:nvGrpSpPr>
          <p:cNvPr id="7" name="logo">
            <a:extLst>
              <a:ext uri="{FF2B5EF4-FFF2-40B4-BE49-F238E27FC236}">
                <a16:creationId xmlns:a16="http://schemas.microsoft.com/office/drawing/2014/main" id="{F613B5E8-C4A5-DE13-9545-DE1FB2640557}"/>
              </a:ext>
            </a:extLst>
          </p:cNvPr>
          <p:cNvGrpSpPr>
            <a:grpSpLocks/>
          </p:cNvGrpSpPr>
          <p:nvPr userDrawn="1"/>
        </p:nvGrpSpPr>
        <p:grpSpPr>
          <a:xfrm>
            <a:off x="795500" y="2965450"/>
            <a:ext cx="1378530" cy="141631"/>
            <a:chOff x="4616450" y="3276600"/>
            <a:chExt cx="2962049" cy="304323"/>
          </a:xfrm>
          <a:solidFill>
            <a:schemeClr val="bg1"/>
          </a:solidFill>
        </p:grpSpPr>
        <p:sp>
          <p:nvSpPr>
            <p:cNvPr id="8" name="Freeform 7">
              <a:extLst>
                <a:ext uri="{FF2B5EF4-FFF2-40B4-BE49-F238E27FC236}">
                  <a16:creationId xmlns:a16="http://schemas.microsoft.com/office/drawing/2014/main" id="{9C5FA579-AE5D-8156-B137-4840078AD9C6}"/>
                </a:ext>
              </a:extLst>
            </p:cNvPr>
            <p:cNvSpPr>
              <a:spLocks/>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A0CA764-0E1A-2235-357B-AF1103FA4CDE}"/>
                </a:ext>
              </a:extLst>
            </p:cNvPr>
            <p:cNvSpPr>
              <a:spLocks/>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07E93C-B527-7594-5ED9-B0C9361EF95C}"/>
                </a:ext>
              </a:extLst>
            </p:cNvPr>
            <p:cNvSpPr>
              <a:spLocks/>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9D622DD-52B6-A5DA-39A7-474606C57E17}"/>
                </a:ext>
              </a:extLst>
            </p:cNvPr>
            <p:cNvSpPr>
              <a:spLocks/>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3BFBB9-8185-D3F2-A144-EC4DA4D79F13}"/>
                </a:ext>
              </a:extLst>
            </p:cNvPr>
            <p:cNvSpPr>
              <a:spLocks/>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7AEEF45-B798-3B76-6FF2-8A8D79B04B5E}"/>
                </a:ext>
              </a:extLst>
            </p:cNvPr>
            <p:cNvSpPr>
              <a:spLocks/>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8DA090-6162-75D4-8943-F0ED9191B7EA}"/>
                </a:ext>
              </a:extLst>
            </p:cNvPr>
            <p:cNvSpPr>
              <a:spLocks/>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FE8C671-12C4-3D35-F4DC-A4A447BECA77}"/>
                </a:ext>
              </a:extLst>
            </p:cNvPr>
            <p:cNvSpPr>
              <a:spLocks/>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4304576-FE8F-B6E8-0C84-364C14AF4B23}"/>
                </a:ext>
              </a:extLst>
            </p:cNvPr>
            <p:cNvSpPr>
              <a:spLocks/>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20" name="Text Placeholder 19">
            <a:extLst>
              <a:ext uri="{FF2B5EF4-FFF2-40B4-BE49-F238E27FC236}">
                <a16:creationId xmlns:a16="http://schemas.microsoft.com/office/drawing/2014/main" id="{B80B967D-7847-5936-0046-4E535372A15D}"/>
              </a:ext>
            </a:extLst>
          </p:cNvPr>
          <p:cNvSpPr>
            <a:spLocks noGrp="1"/>
          </p:cNvSpPr>
          <p:nvPr>
            <p:ph type="body" sz="quarter" idx="11" hasCustomPrompt="1"/>
          </p:nvPr>
        </p:nvSpPr>
        <p:spPr>
          <a:xfrm>
            <a:off x="770032" y="767297"/>
            <a:ext cx="3724275" cy="1163103"/>
          </a:xfrm>
          <a:prstGeom prst="rect">
            <a:avLst/>
          </a:prstGeom>
        </p:spPr>
        <p:txBody>
          <a:bodyPr lIns="0" tIns="0" rIns="0" bIns="0">
            <a:noAutofit/>
          </a:bodyPr>
          <a:lstStyle>
            <a:lvl1pPr>
              <a:lnSpc>
                <a:spcPts val="4500"/>
              </a:lnSpc>
              <a:defRPr sz="4400" b="1" i="0">
                <a:solidFill>
                  <a:schemeClr val="bg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Divider </a:t>
            </a:r>
            <a:br>
              <a:rPr lang="en-US"/>
            </a:br>
            <a:r>
              <a:rPr lang="en-US"/>
              <a:t>title here</a:t>
            </a:r>
          </a:p>
        </p:txBody>
      </p:sp>
      <p:sp>
        <p:nvSpPr>
          <p:cNvPr id="22" name="Text Placeholder 21">
            <a:extLst>
              <a:ext uri="{FF2B5EF4-FFF2-40B4-BE49-F238E27FC236}">
                <a16:creationId xmlns:a16="http://schemas.microsoft.com/office/drawing/2014/main" id="{E25D9A52-CBE9-1C13-D6C9-0E4E9F67CBDD}"/>
              </a:ext>
            </a:extLst>
          </p:cNvPr>
          <p:cNvSpPr>
            <a:spLocks noGrp="1"/>
          </p:cNvSpPr>
          <p:nvPr>
            <p:ph type="body" sz="quarter" idx="12" hasCustomPrompt="1"/>
          </p:nvPr>
        </p:nvSpPr>
        <p:spPr>
          <a:xfrm>
            <a:off x="770413" y="1989200"/>
            <a:ext cx="3724275" cy="585788"/>
          </a:xfrm>
          <a:prstGeom prst="rect">
            <a:avLst/>
          </a:prstGeom>
        </p:spPr>
        <p:txBody>
          <a:bodyPr lIns="0" tIns="0" rIns="0" bIns="0">
            <a:noAutofit/>
          </a:bodyPr>
          <a:lstStyle>
            <a:lvl1pPr>
              <a:lnSpc>
                <a:spcPct val="90000"/>
              </a:lnSpc>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Optional subtitle here</a:t>
            </a:r>
          </a:p>
        </p:txBody>
      </p:sp>
      <p:sp>
        <p:nvSpPr>
          <p:cNvPr id="23" name="Text Placeholder 18">
            <a:extLst>
              <a:ext uri="{FF2B5EF4-FFF2-40B4-BE49-F238E27FC236}">
                <a16:creationId xmlns:a16="http://schemas.microsoft.com/office/drawing/2014/main" id="{53846BD2-D317-8384-F04E-FE534DCC5745}"/>
              </a:ext>
            </a:extLst>
          </p:cNvPr>
          <p:cNvSpPr>
            <a:spLocks noGrp="1"/>
          </p:cNvSpPr>
          <p:nvPr>
            <p:ph type="body" sz="quarter" idx="28" hasCustomPrompt="1"/>
          </p:nvPr>
        </p:nvSpPr>
        <p:spPr>
          <a:xfrm>
            <a:off x="442913" y="6318105"/>
            <a:ext cx="8686800" cy="415925"/>
          </a:xfrm>
          <a:prstGeom prst="rect">
            <a:avLst/>
          </a:prstGeom>
        </p:spPr>
        <p:txBody>
          <a:bodyPr lIns="0" tIns="0" rIns="0" bIns="0">
            <a:noAutofit/>
          </a:bodyPr>
          <a:lstStyle>
            <a:lvl1pPr>
              <a:defRPr sz="800">
                <a:solidFill>
                  <a:schemeClr val="bg1">
                    <a:lumMod val="9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1596747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02">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5" name="black card">
            <a:extLst>
              <a:ext uri="{FF2B5EF4-FFF2-40B4-BE49-F238E27FC236}">
                <a16:creationId xmlns:a16="http://schemas.microsoft.com/office/drawing/2014/main" id="{08EC0BA9-976E-C3D4-879D-6676DF9B0A1B}"/>
              </a:ext>
            </a:extLst>
          </p:cNvPr>
          <p:cNvSpPr>
            <a:spLocks/>
          </p:cNvSpPr>
          <p:nvPr userDrawn="1"/>
        </p:nvSpPr>
        <p:spPr>
          <a:xfrm>
            <a:off x="442913" y="441325"/>
            <a:ext cx="5316757" cy="2987675"/>
          </a:xfrm>
          <a:custGeom>
            <a:avLst/>
            <a:gdLst>
              <a:gd name="connsiteX0" fmla="*/ 7525991 w 7772400"/>
              <a:gd name="connsiteY0" fmla="*/ 0 h 4371975"/>
              <a:gd name="connsiteX1" fmla="*/ 246409 w 7772400"/>
              <a:gd name="connsiteY1" fmla="*/ 0 h 4371975"/>
              <a:gd name="connsiteX2" fmla="*/ 0 w 7772400"/>
              <a:gd name="connsiteY2" fmla="*/ 246409 h 4371975"/>
              <a:gd name="connsiteX3" fmla="*/ 0 w 7772400"/>
              <a:gd name="connsiteY3" fmla="*/ 4125566 h 4371975"/>
              <a:gd name="connsiteX4" fmla="*/ 246409 w 7772400"/>
              <a:gd name="connsiteY4" fmla="*/ 4371975 h 4371975"/>
              <a:gd name="connsiteX5" fmla="*/ 7525991 w 7772400"/>
              <a:gd name="connsiteY5" fmla="*/ 4371975 h 4371975"/>
              <a:gd name="connsiteX6" fmla="*/ 7772400 w 7772400"/>
              <a:gd name="connsiteY6" fmla="*/ 4125566 h 4371975"/>
              <a:gd name="connsiteX7" fmla="*/ 7772400 w 7772400"/>
              <a:gd name="connsiteY7" fmla="*/ 246409 h 4371975"/>
              <a:gd name="connsiteX8" fmla="*/ 7525991 w 7772400"/>
              <a:gd name="connsiteY8" fmla="*/ 0 h 4371975"/>
              <a:gd name="connsiteX9" fmla="*/ 7300996 w 7772400"/>
              <a:gd name="connsiteY9" fmla="*/ 892612 h 4371975"/>
              <a:gd name="connsiteX10" fmla="*/ 7060578 w 7772400"/>
              <a:gd name="connsiteY10" fmla="*/ 892612 h 4371975"/>
              <a:gd name="connsiteX11" fmla="*/ 7060780 w 7772400"/>
              <a:gd name="connsiteY11" fmla="*/ 821122 h 4371975"/>
              <a:gd name="connsiteX12" fmla="*/ 7077378 w 7772400"/>
              <a:gd name="connsiteY12" fmla="*/ 787927 h 4371975"/>
              <a:gd name="connsiteX13" fmla="*/ 7266587 w 7772400"/>
              <a:gd name="connsiteY13" fmla="*/ 674539 h 4371975"/>
              <a:gd name="connsiteX14" fmla="*/ 7272133 w 7772400"/>
              <a:gd name="connsiteY14" fmla="*/ 664702 h 4371975"/>
              <a:gd name="connsiteX15" fmla="*/ 7260434 w 7772400"/>
              <a:gd name="connsiteY15" fmla="*/ 653003 h 4371975"/>
              <a:gd name="connsiteX16" fmla="*/ 7060619 w 7772400"/>
              <a:gd name="connsiteY16" fmla="*/ 653003 h 4371975"/>
              <a:gd name="connsiteX17" fmla="*/ 6675399 w 7772400"/>
              <a:gd name="connsiteY17" fmla="*/ 892612 h 4371975"/>
              <a:gd name="connsiteX18" fmla="*/ 6672039 w 7772400"/>
              <a:gd name="connsiteY18" fmla="*/ 892612 h 4371975"/>
              <a:gd name="connsiteX19" fmla="*/ 6672039 w 7772400"/>
              <a:gd name="connsiteY19" fmla="*/ 700973 h 4371975"/>
              <a:gd name="connsiteX20" fmla="*/ 7056287 w 7772400"/>
              <a:gd name="connsiteY20" fmla="*/ 462417 h 4371975"/>
              <a:gd name="connsiteX21" fmla="*/ 7285613 w 7772400"/>
              <a:gd name="connsiteY21" fmla="*/ 462417 h 4371975"/>
              <a:gd name="connsiteX22" fmla="*/ 7300996 w 7772400"/>
              <a:gd name="connsiteY22" fmla="*/ 477153 h 4371975"/>
              <a:gd name="connsiteX23" fmla="*/ 7300996 w 7772400"/>
              <a:gd name="connsiteY23" fmla="*/ 892612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2400" h="4371975">
                <a:moveTo>
                  <a:pt x="7525991" y="0"/>
                </a:moveTo>
                <a:lnTo>
                  <a:pt x="246409" y="0"/>
                </a:lnTo>
                <a:cubicBezTo>
                  <a:pt x="110311" y="0"/>
                  <a:pt x="0" y="110311"/>
                  <a:pt x="0" y="246409"/>
                </a:cubicBezTo>
                <a:lnTo>
                  <a:pt x="0" y="4125566"/>
                </a:lnTo>
                <a:cubicBezTo>
                  <a:pt x="0" y="4261664"/>
                  <a:pt x="110311" y="4371975"/>
                  <a:pt x="246409" y="4371975"/>
                </a:cubicBezTo>
                <a:lnTo>
                  <a:pt x="7525991" y="4371975"/>
                </a:lnTo>
                <a:cubicBezTo>
                  <a:pt x="7662089" y="4371975"/>
                  <a:pt x="7772400" y="4261664"/>
                  <a:pt x="7772400" y="4125566"/>
                </a:cubicBezTo>
                <a:lnTo>
                  <a:pt x="7772400" y="246409"/>
                </a:lnTo>
                <a:cubicBezTo>
                  <a:pt x="7772400" y="110311"/>
                  <a:pt x="7662089" y="0"/>
                  <a:pt x="7525991" y="0"/>
                </a:cubicBezTo>
                <a:close/>
                <a:moveTo>
                  <a:pt x="7300996" y="892612"/>
                </a:moveTo>
                <a:lnTo>
                  <a:pt x="7060578" y="892612"/>
                </a:lnTo>
                <a:lnTo>
                  <a:pt x="7060780" y="821122"/>
                </a:lnTo>
                <a:cubicBezTo>
                  <a:pt x="7060780" y="810070"/>
                  <a:pt x="7065071" y="795295"/>
                  <a:pt x="7077378" y="787927"/>
                </a:cubicBezTo>
                <a:lnTo>
                  <a:pt x="7266587" y="674539"/>
                </a:lnTo>
                <a:cubicBezTo>
                  <a:pt x="7269664" y="672677"/>
                  <a:pt x="7272133" y="670248"/>
                  <a:pt x="7272133" y="664702"/>
                </a:cubicBezTo>
                <a:cubicBezTo>
                  <a:pt x="7272133" y="657942"/>
                  <a:pt x="7266587" y="653003"/>
                  <a:pt x="7260434" y="653003"/>
                </a:cubicBezTo>
                <a:lnTo>
                  <a:pt x="7060619" y="653003"/>
                </a:lnTo>
                <a:lnTo>
                  <a:pt x="6675399" y="892612"/>
                </a:lnTo>
                <a:lnTo>
                  <a:pt x="6672039" y="892612"/>
                </a:lnTo>
                <a:lnTo>
                  <a:pt x="6672039" y="700973"/>
                </a:lnTo>
                <a:lnTo>
                  <a:pt x="7056287" y="462417"/>
                </a:lnTo>
                <a:lnTo>
                  <a:pt x="7285613" y="462417"/>
                </a:lnTo>
                <a:cubicBezTo>
                  <a:pt x="7294843" y="462417"/>
                  <a:pt x="7300996" y="469178"/>
                  <a:pt x="7300996" y="477153"/>
                </a:cubicBezTo>
                <a:lnTo>
                  <a:pt x="7300996" y="892612"/>
                </a:lnTo>
                <a:close/>
              </a:path>
            </a:pathLst>
          </a:custGeom>
          <a:solidFill>
            <a:srgbClr val="F5F5F0"/>
          </a:solidFill>
          <a:ln w="4048" cap="flat">
            <a:noFill/>
            <a:prstDash val="solid"/>
            <a:miter/>
          </a:ln>
        </p:spPr>
        <p:txBody>
          <a:bodyPr rtlCol="0" anchor="ctr"/>
          <a:lstStyle/>
          <a:p>
            <a:endParaRPr lang="en-US"/>
          </a:p>
        </p:txBody>
      </p:sp>
      <p:grpSp>
        <p:nvGrpSpPr>
          <p:cNvPr id="36" name="logo">
            <a:extLst>
              <a:ext uri="{FF2B5EF4-FFF2-40B4-BE49-F238E27FC236}">
                <a16:creationId xmlns:a16="http://schemas.microsoft.com/office/drawing/2014/main" id="{7B49EA02-D366-EB54-1A24-B73D895B488D}"/>
              </a:ext>
            </a:extLst>
          </p:cNvPr>
          <p:cNvGrpSpPr>
            <a:grpSpLocks/>
          </p:cNvGrpSpPr>
          <p:nvPr userDrawn="1"/>
        </p:nvGrpSpPr>
        <p:grpSpPr>
          <a:xfrm>
            <a:off x="795500" y="2965450"/>
            <a:ext cx="1378530" cy="141631"/>
            <a:chOff x="4616450" y="3276600"/>
            <a:chExt cx="2962049" cy="304323"/>
          </a:xfrm>
          <a:solidFill>
            <a:schemeClr val="tx1"/>
          </a:solidFill>
        </p:grpSpPr>
        <p:sp>
          <p:nvSpPr>
            <p:cNvPr id="37" name="Freeform 36">
              <a:extLst>
                <a:ext uri="{FF2B5EF4-FFF2-40B4-BE49-F238E27FC236}">
                  <a16:creationId xmlns:a16="http://schemas.microsoft.com/office/drawing/2014/main" id="{6FAEEA97-1714-7A82-9ED9-3B7755CF5778}"/>
                </a:ext>
              </a:extLst>
            </p:cNvPr>
            <p:cNvSpPr>
              <a:spLocks/>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BEBD0E-A1B7-38BC-B7C3-76183FE87567}"/>
                </a:ext>
              </a:extLst>
            </p:cNvPr>
            <p:cNvSpPr>
              <a:spLocks/>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C3EC0EC-C0B9-2C8C-8378-8B71616A7AA8}"/>
                </a:ext>
              </a:extLst>
            </p:cNvPr>
            <p:cNvSpPr>
              <a:spLocks/>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A99A28E-0BC2-A93E-AE3B-978A7B978FBA}"/>
                </a:ext>
              </a:extLst>
            </p:cNvPr>
            <p:cNvSpPr>
              <a:spLocks/>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FA629BB-82B6-81C3-6030-9A350ED1750C}"/>
                </a:ext>
              </a:extLst>
            </p:cNvPr>
            <p:cNvSpPr>
              <a:spLocks/>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EA6E9DB-3208-AFFF-848E-F9045EAEA5E0}"/>
                </a:ext>
              </a:extLst>
            </p:cNvPr>
            <p:cNvSpPr>
              <a:spLocks/>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D1E5D2-0E70-9F07-B39C-7AB98A169499}"/>
                </a:ext>
              </a:extLst>
            </p:cNvPr>
            <p:cNvSpPr>
              <a:spLocks/>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F875EA5-08EB-59C7-6D1E-2CB2E6A8E115}"/>
                </a:ext>
              </a:extLst>
            </p:cNvPr>
            <p:cNvSpPr>
              <a:spLocks/>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622534E-8CB4-BB26-5CD8-7DCE413486C7}"/>
                </a:ext>
              </a:extLst>
            </p:cNvPr>
            <p:cNvSpPr>
              <a:spLocks/>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46" name="Text Placeholder 19">
            <a:extLst>
              <a:ext uri="{FF2B5EF4-FFF2-40B4-BE49-F238E27FC236}">
                <a16:creationId xmlns:a16="http://schemas.microsoft.com/office/drawing/2014/main" id="{B29AD1B3-AD4A-EC0B-BDE6-4D3DB226E5AF}"/>
              </a:ext>
            </a:extLst>
          </p:cNvPr>
          <p:cNvSpPr>
            <a:spLocks noGrp="1"/>
          </p:cNvSpPr>
          <p:nvPr>
            <p:ph type="body" sz="quarter" idx="11" hasCustomPrompt="1"/>
          </p:nvPr>
        </p:nvSpPr>
        <p:spPr>
          <a:xfrm>
            <a:off x="770032" y="767297"/>
            <a:ext cx="3724275" cy="1161288"/>
          </a:xfrm>
          <a:prstGeom prst="rect">
            <a:avLst/>
          </a:prstGeom>
        </p:spPr>
        <p:txBody>
          <a:bodyPr lIns="0" tIns="0" rIns="0" bIns="0">
            <a:noAutofit/>
          </a:bodyPr>
          <a:lstStyle>
            <a:lvl1pPr>
              <a:lnSpc>
                <a:spcPts val="4500"/>
              </a:lnSpc>
              <a:defRPr sz="44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Divider </a:t>
            </a:r>
            <a:br>
              <a:rPr lang="en-US"/>
            </a:br>
            <a:r>
              <a:rPr lang="en-US"/>
              <a:t>title here</a:t>
            </a:r>
          </a:p>
        </p:txBody>
      </p:sp>
      <p:sp>
        <p:nvSpPr>
          <p:cNvPr id="47" name="Text Placeholder 21">
            <a:extLst>
              <a:ext uri="{FF2B5EF4-FFF2-40B4-BE49-F238E27FC236}">
                <a16:creationId xmlns:a16="http://schemas.microsoft.com/office/drawing/2014/main" id="{1FBD901F-FFA4-6E29-350B-7B7A80249A14}"/>
              </a:ext>
            </a:extLst>
          </p:cNvPr>
          <p:cNvSpPr>
            <a:spLocks noGrp="1"/>
          </p:cNvSpPr>
          <p:nvPr>
            <p:ph type="body" sz="quarter" idx="12" hasCustomPrompt="1"/>
          </p:nvPr>
        </p:nvSpPr>
        <p:spPr>
          <a:xfrm>
            <a:off x="770413" y="1989200"/>
            <a:ext cx="3724275" cy="585788"/>
          </a:xfrm>
          <a:prstGeom prst="rect">
            <a:avLst/>
          </a:prstGeom>
        </p:spPr>
        <p:txBody>
          <a:bodyPr lIns="0" tIns="0" rIns="0" bIns="0">
            <a:noAutofit/>
          </a:bodyPr>
          <a:lstStyle>
            <a:lvl1pPr>
              <a:lnSpc>
                <a:spcPct val="90000"/>
              </a:lnSpc>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Optional subtitle here</a:t>
            </a:r>
          </a:p>
        </p:txBody>
      </p:sp>
      <p:sp>
        <p:nvSpPr>
          <p:cNvPr id="49" name="Text Placeholder 18">
            <a:extLst>
              <a:ext uri="{FF2B5EF4-FFF2-40B4-BE49-F238E27FC236}">
                <a16:creationId xmlns:a16="http://schemas.microsoft.com/office/drawing/2014/main" id="{63864864-91B6-82CB-6C57-7B6FB9FC4960}"/>
              </a:ext>
            </a:extLst>
          </p:cNvPr>
          <p:cNvSpPr>
            <a:spLocks noGrp="1"/>
          </p:cNvSpPr>
          <p:nvPr>
            <p:ph type="body" sz="quarter" idx="28" hasCustomPrompt="1"/>
          </p:nvPr>
        </p:nvSpPr>
        <p:spPr>
          <a:xfrm>
            <a:off x="442913" y="6318105"/>
            <a:ext cx="8686800" cy="415925"/>
          </a:xfrm>
          <a:prstGeom prst="rect">
            <a:avLst/>
          </a:prstGeom>
        </p:spPr>
        <p:txBody>
          <a:bodyPr lIns="0" tIns="0" rIns="0" bIns="0">
            <a:noAutofit/>
          </a:bodyPr>
          <a:lstStyle>
            <a:lvl1pPr>
              <a:defRPr sz="800">
                <a:solidFill>
                  <a:schemeClr val="bg1">
                    <a:lumMod val="9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2217883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03">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36B908F-98E8-03FA-8808-8E01A40F5CD4}"/>
              </a:ext>
            </a:extLst>
          </p:cNvPr>
          <p:cNvSpPr/>
          <p:nvPr userDrawn="1"/>
        </p:nvSpPr>
        <p:spPr>
          <a:xfrm>
            <a:off x="0" y="5155751"/>
            <a:ext cx="12192000" cy="17022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2">
            <a:extLst>
              <a:ext uri="{FF2B5EF4-FFF2-40B4-BE49-F238E27FC236}">
                <a16:creationId xmlns:a16="http://schemas.microsoft.com/office/drawing/2014/main" id="{BD9FB23D-861F-8369-8CB3-6AE739F453D1}"/>
              </a:ext>
            </a:extLst>
          </p:cNvPr>
          <p:cNvGrpSpPr/>
          <p:nvPr userDrawn="1"/>
        </p:nvGrpSpPr>
        <p:grpSpPr>
          <a:xfrm>
            <a:off x="9711232" y="6203201"/>
            <a:ext cx="2025431" cy="208094"/>
            <a:chOff x="4616450" y="3276600"/>
            <a:chExt cx="2962049" cy="304323"/>
          </a:xfrm>
          <a:solidFill>
            <a:schemeClr val="tx1"/>
          </a:solidFill>
        </p:grpSpPr>
        <p:sp>
          <p:nvSpPr>
            <p:cNvPr id="9" name="Freeform 8">
              <a:extLst>
                <a:ext uri="{FF2B5EF4-FFF2-40B4-BE49-F238E27FC236}">
                  <a16:creationId xmlns:a16="http://schemas.microsoft.com/office/drawing/2014/main" id="{7E700833-1CEA-37AB-63DD-31D1EC0DD93D}"/>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8DC7574-DA36-8422-0063-A616DFE222E2}"/>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49F432D-D198-EBF2-6321-D33802941698}"/>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59EF109-6711-3828-5F92-E1AB38091B74}"/>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8D2032-DF14-9AD3-E481-84690494FE26}"/>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18136B6-608E-667A-3F67-D79B99862990}"/>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556B2DC-D6FD-A1D6-596E-15E3FBF49318}"/>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3540943-81DB-ACD6-2B4A-EA6DEA215544}"/>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0CF4FE-045E-7C3E-3784-D4232C9B1ED4}"/>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9" name="Text Placeholder 19">
            <a:extLst>
              <a:ext uri="{FF2B5EF4-FFF2-40B4-BE49-F238E27FC236}">
                <a16:creationId xmlns:a16="http://schemas.microsoft.com/office/drawing/2014/main" id="{61E63D0E-4C05-4084-A7F6-AA86C51BE836}"/>
              </a:ext>
            </a:extLst>
          </p:cNvPr>
          <p:cNvSpPr>
            <a:spLocks noGrp="1"/>
          </p:cNvSpPr>
          <p:nvPr>
            <p:ph type="body" sz="quarter" idx="11" hasCustomPrompt="1"/>
          </p:nvPr>
        </p:nvSpPr>
        <p:spPr>
          <a:xfrm>
            <a:off x="711976" y="1028554"/>
            <a:ext cx="4614767" cy="1702249"/>
          </a:xfrm>
          <a:prstGeom prst="rect">
            <a:avLst/>
          </a:prstGeom>
        </p:spPr>
        <p:txBody>
          <a:bodyPr lIns="0" tIns="0" rIns="0" bIns="0">
            <a:noAutofit/>
          </a:bodyPr>
          <a:lstStyle>
            <a:lvl1pPr>
              <a:lnSpc>
                <a:spcPts val="4100"/>
              </a:lnSpc>
              <a:defRPr sz="4000" b="1" i="0">
                <a:solidFill>
                  <a:srgbClr val="F5F5F0"/>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Divider </a:t>
            </a:r>
            <a:br>
              <a:rPr lang="en-US"/>
            </a:br>
            <a:r>
              <a:rPr lang="en-US"/>
              <a:t>title here</a:t>
            </a:r>
          </a:p>
        </p:txBody>
      </p:sp>
      <p:sp>
        <p:nvSpPr>
          <p:cNvPr id="20" name="Text Placeholder 21">
            <a:extLst>
              <a:ext uri="{FF2B5EF4-FFF2-40B4-BE49-F238E27FC236}">
                <a16:creationId xmlns:a16="http://schemas.microsoft.com/office/drawing/2014/main" id="{19FA9074-FFFC-93B6-4467-45AE13DD568A}"/>
              </a:ext>
            </a:extLst>
          </p:cNvPr>
          <p:cNvSpPr>
            <a:spLocks noGrp="1"/>
          </p:cNvSpPr>
          <p:nvPr>
            <p:ph type="body" sz="quarter" idx="12" hasCustomPrompt="1"/>
          </p:nvPr>
        </p:nvSpPr>
        <p:spPr>
          <a:xfrm>
            <a:off x="712357" y="2801997"/>
            <a:ext cx="4614767" cy="1174918"/>
          </a:xfrm>
          <a:prstGeom prst="rect">
            <a:avLst/>
          </a:prstGeom>
        </p:spPr>
        <p:txBody>
          <a:bodyPr lIns="0" tIns="0" rIns="0" bIns="0">
            <a:noAutofit/>
          </a:bodyPr>
          <a:lstStyle>
            <a:lvl1pPr>
              <a:lnSpc>
                <a:spcPct val="90000"/>
              </a:lnSpc>
              <a:defRPr sz="1600">
                <a:solidFill>
                  <a:srgbClr val="F5F5F0"/>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Optional subtitle here</a:t>
            </a:r>
          </a:p>
        </p:txBody>
      </p:sp>
      <p:sp>
        <p:nvSpPr>
          <p:cNvPr id="21" name="Text Placeholder 18">
            <a:extLst>
              <a:ext uri="{FF2B5EF4-FFF2-40B4-BE49-F238E27FC236}">
                <a16:creationId xmlns:a16="http://schemas.microsoft.com/office/drawing/2014/main" id="{3F88916E-2659-153D-5847-57EC80AE79D8}"/>
              </a:ext>
            </a:extLst>
          </p:cNvPr>
          <p:cNvSpPr>
            <a:spLocks noGrp="1"/>
          </p:cNvSpPr>
          <p:nvPr>
            <p:ph type="body" sz="quarter" idx="28" hasCustomPrompt="1"/>
          </p:nvPr>
        </p:nvSpPr>
        <p:spPr>
          <a:xfrm>
            <a:off x="442913" y="6318105"/>
            <a:ext cx="8605240" cy="415925"/>
          </a:xfrm>
          <a:prstGeom prst="rect">
            <a:avLst/>
          </a:prstGeom>
        </p:spPr>
        <p:txBody>
          <a:bodyPr lIns="0" tIns="0" rIns="0" bIns="0">
            <a:noAutofit/>
          </a:bodyPr>
          <a:lstStyle>
            <a:lvl1pPr>
              <a:defRPr sz="800">
                <a:solidFill>
                  <a:schemeClr val="bg1">
                    <a:lumMod val="6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24" name="Picture Placeholder 23">
            <a:extLst>
              <a:ext uri="{FF2B5EF4-FFF2-40B4-BE49-F238E27FC236}">
                <a16:creationId xmlns:a16="http://schemas.microsoft.com/office/drawing/2014/main" id="{0DF16E66-6EA6-1628-2348-80495A084A97}"/>
              </a:ext>
            </a:extLst>
          </p:cNvPr>
          <p:cNvSpPr>
            <a:spLocks noGrp="1"/>
          </p:cNvSpPr>
          <p:nvPr>
            <p:ph type="pic" sz="quarter" idx="29"/>
          </p:nvPr>
        </p:nvSpPr>
        <p:spPr>
          <a:xfrm>
            <a:off x="6096000" y="-2037"/>
            <a:ext cx="6096000" cy="5157788"/>
          </a:xfrm>
          <a:prstGeom prst="rect">
            <a:avLst/>
          </a:prstGeom>
          <a:noFill/>
          <a:ln>
            <a:noFill/>
          </a:ln>
        </p:spPr>
        <p:txBody>
          <a:bodyPr/>
          <a:lstStyle/>
          <a:p>
            <a:r>
              <a:rPr lang="en-US"/>
              <a:t>Click icon to add picture</a:t>
            </a:r>
          </a:p>
        </p:txBody>
      </p:sp>
    </p:spTree>
    <p:extLst>
      <p:ext uri="{BB962C8B-B14F-4D97-AF65-F5344CB8AC3E}">
        <p14:creationId xmlns:p14="http://schemas.microsoft.com/office/powerpoint/2010/main" val="959393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04">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43F58779-E037-4CB1-E00C-29260DB65562}"/>
              </a:ext>
            </a:extLst>
          </p:cNvPr>
          <p:cNvSpPr/>
          <p:nvPr userDrawn="1"/>
        </p:nvSpPr>
        <p:spPr>
          <a:xfrm rot="10800000" flipH="1">
            <a:off x="0" y="0"/>
            <a:ext cx="6096000" cy="5157782"/>
          </a:xfrm>
          <a:prstGeom prst="round1Rect">
            <a:avLst>
              <a:gd name="adj" fmla="val 0"/>
            </a:avLst>
          </a:prstGeom>
          <a:solidFill>
            <a:srgbClr val="E4E4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sz="2700"/>
          </a:p>
        </p:txBody>
      </p:sp>
      <p:sp>
        <p:nvSpPr>
          <p:cNvPr id="18" name="Rectangle 17">
            <a:extLst>
              <a:ext uri="{FF2B5EF4-FFF2-40B4-BE49-F238E27FC236}">
                <a16:creationId xmlns:a16="http://schemas.microsoft.com/office/drawing/2014/main" id="{B36B908F-98E8-03FA-8808-8E01A40F5CD4}"/>
              </a:ext>
            </a:extLst>
          </p:cNvPr>
          <p:cNvSpPr/>
          <p:nvPr userDrawn="1"/>
        </p:nvSpPr>
        <p:spPr>
          <a:xfrm>
            <a:off x="0" y="5155751"/>
            <a:ext cx="12192000" cy="17022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2">
            <a:extLst>
              <a:ext uri="{FF2B5EF4-FFF2-40B4-BE49-F238E27FC236}">
                <a16:creationId xmlns:a16="http://schemas.microsoft.com/office/drawing/2014/main" id="{BD9FB23D-861F-8369-8CB3-6AE739F453D1}"/>
              </a:ext>
            </a:extLst>
          </p:cNvPr>
          <p:cNvGrpSpPr/>
          <p:nvPr userDrawn="1"/>
        </p:nvGrpSpPr>
        <p:grpSpPr>
          <a:xfrm>
            <a:off x="9711232" y="6203201"/>
            <a:ext cx="2025431" cy="208094"/>
            <a:chOff x="4616450" y="3276600"/>
            <a:chExt cx="2962049" cy="304323"/>
          </a:xfrm>
          <a:solidFill>
            <a:schemeClr val="tx1"/>
          </a:solidFill>
        </p:grpSpPr>
        <p:sp>
          <p:nvSpPr>
            <p:cNvPr id="9" name="Freeform 8">
              <a:extLst>
                <a:ext uri="{FF2B5EF4-FFF2-40B4-BE49-F238E27FC236}">
                  <a16:creationId xmlns:a16="http://schemas.microsoft.com/office/drawing/2014/main" id="{7E700833-1CEA-37AB-63DD-31D1EC0DD93D}"/>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8DC7574-DA36-8422-0063-A616DFE222E2}"/>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49F432D-D198-EBF2-6321-D33802941698}"/>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59EF109-6711-3828-5F92-E1AB38091B74}"/>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8D2032-DF14-9AD3-E481-84690494FE26}"/>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18136B6-608E-667A-3F67-D79B99862990}"/>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556B2DC-D6FD-A1D6-596E-15E3FBF49318}"/>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3540943-81DB-ACD6-2B4A-EA6DEA215544}"/>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0CF4FE-045E-7C3E-3784-D4232C9B1ED4}"/>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9" name="Text Placeholder 19">
            <a:extLst>
              <a:ext uri="{FF2B5EF4-FFF2-40B4-BE49-F238E27FC236}">
                <a16:creationId xmlns:a16="http://schemas.microsoft.com/office/drawing/2014/main" id="{61E63D0E-4C05-4084-A7F6-AA86C51BE836}"/>
              </a:ext>
            </a:extLst>
          </p:cNvPr>
          <p:cNvSpPr>
            <a:spLocks noGrp="1"/>
          </p:cNvSpPr>
          <p:nvPr>
            <p:ph type="body" sz="quarter" idx="11" hasCustomPrompt="1"/>
          </p:nvPr>
        </p:nvSpPr>
        <p:spPr>
          <a:xfrm>
            <a:off x="711976" y="1028554"/>
            <a:ext cx="4614767" cy="1702249"/>
          </a:xfrm>
          <a:prstGeom prst="rect">
            <a:avLst/>
          </a:prstGeom>
        </p:spPr>
        <p:txBody>
          <a:bodyPr lIns="0" tIns="0" rIns="0" bIns="0">
            <a:noAutofit/>
          </a:bodyPr>
          <a:lstStyle>
            <a:lvl1pPr>
              <a:lnSpc>
                <a:spcPts val="4100"/>
              </a:lnSpc>
              <a:defRPr sz="40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Divider </a:t>
            </a:r>
            <a:br>
              <a:rPr lang="en-US"/>
            </a:br>
            <a:r>
              <a:rPr lang="en-US"/>
              <a:t>title here</a:t>
            </a:r>
          </a:p>
        </p:txBody>
      </p:sp>
      <p:sp>
        <p:nvSpPr>
          <p:cNvPr id="20" name="Text Placeholder 21">
            <a:extLst>
              <a:ext uri="{FF2B5EF4-FFF2-40B4-BE49-F238E27FC236}">
                <a16:creationId xmlns:a16="http://schemas.microsoft.com/office/drawing/2014/main" id="{19FA9074-FFFC-93B6-4467-45AE13DD568A}"/>
              </a:ext>
            </a:extLst>
          </p:cNvPr>
          <p:cNvSpPr>
            <a:spLocks noGrp="1"/>
          </p:cNvSpPr>
          <p:nvPr>
            <p:ph type="body" sz="quarter" idx="12" hasCustomPrompt="1"/>
          </p:nvPr>
        </p:nvSpPr>
        <p:spPr>
          <a:xfrm>
            <a:off x="712357" y="2801997"/>
            <a:ext cx="4614767" cy="1174918"/>
          </a:xfrm>
          <a:prstGeom prst="rect">
            <a:avLst/>
          </a:prstGeom>
        </p:spPr>
        <p:txBody>
          <a:bodyPr lIns="0" tIns="0" rIns="0" bIns="0">
            <a:noAutofit/>
          </a:bodyPr>
          <a:lstStyle>
            <a:lvl1pPr>
              <a:lnSpc>
                <a:spcPct val="90000"/>
              </a:lnSpc>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Optional subtitle here</a:t>
            </a:r>
          </a:p>
        </p:txBody>
      </p:sp>
      <p:sp>
        <p:nvSpPr>
          <p:cNvPr id="21" name="Text Placeholder 18">
            <a:extLst>
              <a:ext uri="{FF2B5EF4-FFF2-40B4-BE49-F238E27FC236}">
                <a16:creationId xmlns:a16="http://schemas.microsoft.com/office/drawing/2014/main" id="{3F88916E-2659-153D-5847-57EC80AE79D8}"/>
              </a:ext>
            </a:extLst>
          </p:cNvPr>
          <p:cNvSpPr>
            <a:spLocks noGrp="1"/>
          </p:cNvSpPr>
          <p:nvPr>
            <p:ph type="body" sz="quarter" idx="28" hasCustomPrompt="1"/>
          </p:nvPr>
        </p:nvSpPr>
        <p:spPr>
          <a:xfrm>
            <a:off x="442913" y="6318105"/>
            <a:ext cx="8605240" cy="415925"/>
          </a:xfrm>
          <a:prstGeom prst="rect">
            <a:avLst/>
          </a:prstGeom>
        </p:spPr>
        <p:txBody>
          <a:bodyPr lIns="0" tIns="0" rIns="0" bIns="0">
            <a:noAutofit/>
          </a:bodyPr>
          <a:lstStyle>
            <a:lvl1pPr>
              <a:defRPr sz="800">
                <a:solidFill>
                  <a:schemeClr val="bg1">
                    <a:lumMod val="6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32" name="Picture Placeholder 31">
            <a:extLst>
              <a:ext uri="{FF2B5EF4-FFF2-40B4-BE49-F238E27FC236}">
                <a16:creationId xmlns:a16="http://schemas.microsoft.com/office/drawing/2014/main" id="{03C83B28-4C1E-B613-87A2-E0D51A8B0554}"/>
              </a:ext>
            </a:extLst>
          </p:cNvPr>
          <p:cNvSpPr>
            <a:spLocks noGrp="1"/>
          </p:cNvSpPr>
          <p:nvPr>
            <p:ph type="pic" sz="quarter" idx="29"/>
          </p:nvPr>
        </p:nvSpPr>
        <p:spPr>
          <a:xfrm>
            <a:off x="7350733" y="1366047"/>
            <a:ext cx="3346703" cy="2291156"/>
          </a:xfrm>
          <a:custGeom>
            <a:avLst/>
            <a:gdLst>
              <a:gd name="connsiteX0" fmla="*/ 2044372 w 3346703"/>
              <a:gd name="connsiteY0" fmla="*/ 0 h 2291156"/>
              <a:gd name="connsiteX1" fmla="*/ 3264507 w 3346703"/>
              <a:gd name="connsiteY1" fmla="*/ 0 h 2291156"/>
              <a:gd name="connsiteX2" fmla="*/ 3268280 w 3346703"/>
              <a:gd name="connsiteY2" fmla="*/ 0 h 2291156"/>
              <a:gd name="connsiteX3" fmla="*/ 3346703 w 3346703"/>
              <a:gd name="connsiteY3" fmla="*/ 78511 h 2291156"/>
              <a:gd name="connsiteX4" fmla="*/ 3346703 w 3346703"/>
              <a:gd name="connsiteY4" fmla="*/ 2290403 h 2291156"/>
              <a:gd name="connsiteX5" fmla="*/ 2068505 w 3346703"/>
              <a:gd name="connsiteY5" fmla="*/ 2290403 h 2291156"/>
              <a:gd name="connsiteX6" fmla="*/ 2068505 w 3346703"/>
              <a:gd name="connsiteY6" fmla="*/ 1909920 h 2291156"/>
              <a:gd name="connsiteX7" fmla="*/ 2156733 w 3346703"/>
              <a:gd name="connsiteY7" fmla="*/ 1733275 h 2291156"/>
              <a:gd name="connsiteX8" fmla="*/ 3163464 w 3346703"/>
              <a:gd name="connsiteY8" fmla="*/ 1129347 h 2291156"/>
              <a:gd name="connsiteX9" fmla="*/ 3192114 w 3346703"/>
              <a:gd name="connsiteY9" fmla="*/ 1077260 h 2291156"/>
              <a:gd name="connsiteX10" fmla="*/ 3130279 w 3346703"/>
              <a:gd name="connsiteY10" fmla="*/ 1015353 h 2291156"/>
              <a:gd name="connsiteX11" fmla="*/ 2066991 w 3346703"/>
              <a:gd name="connsiteY11" fmla="*/ 1015353 h 2291156"/>
              <a:gd name="connsiteX12" fmla="*/ 18102 w 3346703"/>
              <a:gd name="connsiteY12" fmla="*/ 2291156 h 2291156"/>
              <a:gd name="connsiteX13" fmla="*/ 0 w 3346703"/>
              <a:gd name="connsiteY13" fmla="*/ 2291156 h 2291156"/>
              <a:gd name="connsiteX14" fmla="*/ 0 w 3346703"/>
              <a:gd name="connsiteY14" fmla="*/ 1270517 h 229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703" h="2291156">
                <a:moveTo>
                  <a:pt x="2044372" y="0"/>
                </a:moveTo>
                <a:lnTo>
                  <a:pt x="3264507" y="0"/>
                </a:lnTo>
                <a:cubicBezTo>
                  <a:pt x="3266020" y="0"/>
                  <a:pt x="3266774" y="0"/>
                  <a:pt x="3268280" y="0"/>
                </a:cubicBezTo>
                <a:cubicBezTo>
                  <a:pt x="3312021" y="0"/>
                  <a:pt x="3346703" y="35483"/>
                  <a:pt x="3346703" y="78511"/>
                </a:cubicBezTo>
                <a:lnTo>
                  <a:pt x="3346703" y="2290403"/>
                </a:lnTo>
                <a:cubicBezTo>
                  <a:pt x="3346703" y="2290403"/>
                  <a:pt x="2068505" y="2290403"/>
                  <a:pt x="2068505" y="2290403"/>
                </a:cubicBezTo>
                <a:lnTo>
                  <a:pt x="2068505" y="1909920"/>
                </a:lnTo>
                <a:cubicBezTo>
                  <a:pt x="2068505" y="1851041"/>
                  <a:pt x="2091125" y="1772530"/>
                  <a:pt x="2156733" y="1733275"/>
                </a:cubicBezTo>
                <a:lnTo>
                  <a:pt x="3163464" y="1129347"/>
                </a:lnTo>
                <a:cubicBezTo>
                  <a:pt x="3182310" y="1119535"/>
                  <a:pt x="3193620" y="1099150"/>
                  <a:pt x="3192114" y="1077260"/>
                </a:cubicBezTo>
                <a:cubicBezTo>
                  <a:pt x="3192114" y="1043291"/>
                  <a:pt x="3164216" y="1015353"/>
                  <a:pt x="3130279" y="1015353"/>
                </a:cubicBezTo>
                <a:lnTo>
                  <a:pt x="2066991" y="1015353"/>
                </a:lnTo>
                <a:lnTo>
                  <a:pt x="18102" y="2291156"/>
                </a:lnTo>
                <a:lnTo>
                  <a:pt x="0" y="2291156"/>
                </a:lnTo>
                <a:lnTo>
                  <a:pt x="0" y="1270517"/>
                </a:lnTo>
                <a:close/>
              </a:path>
            </a:pathLst>
          </a:custGeom>
          <a:noFill/>
          <a:ln>
            <a:noFill/>
          </a:ln>
        </p:spPr>
        <p:txBody>
          <a:bodyPr wrap="square">
            <a:noAutofit/>
          </a:bodyPr>
          <a:lstStyle/>
          <a:p>
            <a:r>
              <a:rPr lang="en-US"/>
              <a:t>Click icon to add picture</a:t>
            </a:r>
          </a:p>
        </p:txBody>
      </p:sp>
    </p:spTree>
    <p:extLst>
      <p:ext uri="{BB962C8B-B14F-4D97-AF65-F5344CB8AC3E}">
        <p14:creationId xmlns:p14="http://schemas.microsoft.com/office/powerpoint/2010/main" val="1361419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05">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43F58779-E037-4CB1-E00C-29260DB65562}"/>
              </a:ext>
            </a:extLst>
          </p:cNvPr>
          <p:cNvSpPr/>
          <p:nvPr userDrawn="1"/>
        </p:nvSpPr>
        <p:spPr>
          <a:xfrm rot="10800000" flipH="1">
            <a:off x="0" y="0"/>
            <a:ext cx="6096000" cy="5157782"/>
          </a:xfrm>
          <a:prstGeom prst="round1Rect">
            <a:avLst>
              <a:gd name="adj" fmla="val 0"/>
            </a:avLst>
          </a:prstGeom>
          <a:solidFill>
            <a:srgbClr val="E4E4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sz="2700"/>
          </a:p>
        </p:txBody>
      </p:sp>
      <p:grpSp>
        <p:nvGrpSpPr>
          <p:cNvPr id="8" name="Graphic 2">
            <a:extLst>
              <a:ext uri="{FF2B5EF4-FFF2-40B4-BE49-F238E27FC236}">
                <a16:creationId xmlns:a16="http://schemas.microsoft.com/office/drawing/2014/main" id="{BD9FB23D-861F-8369-8CB3-6AE739F453D1}"/>
              </a:ext>
            </a:extLst>
          </p:cNvPr>
          <p:cNvGrpSpPr/>
          <p:nvPr userDrawn="1"/>
        </p:nvGrpSpPr>
        <p:grpSpPr>
          <a:xfrm>
            <a:off x="9711232" y="6203201"/>
            <a:ext cx="2025431" cy="208094"/>
            <a:chOff x="4616450" y="3276600"/>
            <a:chExt cx="2962049" cy="304323"/>
          </a:xfrm>
          <a:solidFill>
            <a:schemeClr val="bg1"/>
          </a:solidFill>
        </p:grpSpPr>
        <p:sp>
          <p:nvSpPr>
            <p:cNvPr id="9" name="Freeform 8">
              <a:extLst>
                <a:ext uri="{FF2B5EF4-FFF2-40B4-BE49-F238E27FC236}">
                  <a16:creationId xmlns:a16="http://schemas.microsoft.com/office/drawing/2014/main" id="{7E700833-1CEA-37AB-63DD-31D1EC0DD93D}"/>
                </a:ext>
              </a:extLst>
            </p:cNvPr>
            <p:cNvSpPr/>
            <p:nvPr/>
          </p:nvSpPr>
          <p:spPr>
            <a:xfrm>
              <a:off x="7312180" y="3284505"/>
              <a:ext cx="266318" cy="289083"/>
            </a:xfrm>
            <a:custGeom>
              <a:avLst/>
              <a:gdLst>
                <a:gd name="connsiteX0" fmla="*/ 266319 w 266318"/>
                <a:gd name="connsiteY0" fmla="*/ 0 h 289083"/>
                <a:gd name="connsiteX1" fmla="*/ 178688 w 266318"/>
                <a:gd name="connsiteY1" fmla="*/ 0 h 289083"/>
                <a:gd name="connsiteX2" fmla="*/ 73644 w 266318"/>
                <a:gd name="connsiteY2" fmla="*/ 117443 h 289083"/>
                <a:gd name="connsiteX3" fmla="*/ 73644 w 266318"/>
                <a:gd name="connsiteY3" fmla="*/ 0 h 289083"/>
                <a:gd name="connsiteX4" fmla="*/ 0 w 266318"/>
                <a:gd name="connsiteY4" fmla="*/ 0 h 289083"/>
                <a:gd name="connsiteX5" fmla="*/ 380 w 266318"/>
                <a:gd name="connsiteY5" fmla="*/ 289084 h 289083"/>
                <a:gd name="connsiteX6" fmla="*/ 73644 w 266318"/>
                <a:gd name="connsiteY6" fmla="*/ 289084 h 289083"/>
                <a:gd name="connsiteX7" fmla="*/ 73644 w 266318"/>
                <a:gd name="connsiteY7" fmla="*/ 179261 h 289083"/>
                <a:gd name="connsiteX8" fmla="*/ 173264 w 266318"/>
                <a:gd name="connsiteY8" fmla="*/ 289084 h 289083"/>
                <a:gd name="connsiteX9" fmla="*/ 266319 w 266318"/>
                <a:gd name="connsiteY9" fmla="*/ 289084 h 289083"/>
                <a:gd name="connsiteX10" fmla="*/ 132065 w 266318"/>
                <a:gd name="connsiteY10" fmla="*/ 146399 h 289083"/>
                <a:gd name="connsiteX11" fmla="*/ 266319 w 266318"/>
                <a:gd name="connsiteY11" fmla="*/ 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18" h="289083">
                  <a:moveTo>
                    <a:pt x="266319" y="0"/>
                  </a:moveTo>
                  <a:lnTo>
                    <a:pt x="178688" y="0"/>
                  </a:lnTo>
                  <a:lnTo>
                    <a:pt x="73644" y="117443"/>
                  </a:lnTo>
                  <a:lnTo>
                    <a:pt x="73644" y="0"/>
                  </a:lnTo>
                  <a:lnTo>
                    <a:pt x="0" y="0"/>
                  </a:lnTo>
                  <a:lnTo>
                    <a:pt x="380" y="289084"/>
                  </a:lnTo>
                  <a:lnTo>
                    <a:pt x="73644" y="289084"/>
                  </a:lnTo>
                  <a:lnTo>
                    <a:pt x="73644" y="179261"/>
                  </a:lnTo>
                  <a:lnTo>
                    <a:pt x="173264" y="289084"/>
                  </a:lnTo>
                  <a:lnTo>
                    <a:pt x="266319" y="289084"/>
                  </a:lnTo>
                  <a:lnTo>
                    <a:pt x="132065" y="146399"/>
                  </a:lnTo>
                  <a:lnTo>
                    <a:pt x="266319" y="0"/>
                  </a:lnTo>
                  <a:close/>
                </a:path>
              </a:pathLst>
            </a:custGeom>
            <a:grp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8DC7574-DA36-8422-0063-A616DFE222E2}"/>
                </a:ext>
              </a:extLst>
            </p:cNvPr>
            <p:cNvSpPr/>
            <p:nvPr/>
          </p:nvSpPr>
          <p:spPr>
            <a:xfrm>
              <a:off x="7003330" y="3276600"/>
              <a:ext cx="271361" cy="304323"/>
            </a:xfrm>
            <a:custGeom>
              <a:avLst/>
              <a:gdLst>
                <a:gd name="connsiteX0" fmla="*/ 190105 w 271361"/>
                <a:gd name="connsiteY0" fmla="*/ 126778 h 304323"/>
                <a:gd name="connsiteX1" fmla="*/ 122931 w 271361"/>
                <a:gd name="connsiteY1" fmla="*/ 119158 h 304323"/>
                <a:gd name="connsiteX2" fmla="*/ 73835 w 271361"/>
                <a:gd name="connsiteY2" fmla="*/ 91726 h 304323"/>
                <a:gd name="connsiteX3" fmla="*/ 133397 w 271361"/>
                <a:gd name="connsiteY3" fmla="*/ 63532 h 304323"/>
                <a:gd name="connsiteX4" fmla="*/ 194768 w 271361"/>
                <a:gd name="connsiteY4" fmla="*/ 98965 h 304323"/>
                <a:gd name="connsiteX5" fmla="*/ 266985 w 271361"/>
                <a:gd name="connsiteY5" fmla="*/ 98965 h 304323"/>
                <a:gd name="connsiteX6" fmla="*/ 137393 w 271361"/>
                <a:gd name="connsiteY6" fmla="*/ 0 h 304323"/>
                <a:gd name="connsiteX7" fmla="*/ 3901 w 271361"/>
                <a:gd name="connsiteY7" fmla="*/ 97917 h 304323"/>
                <a:gd name="connsiteX8" fmla="*/ 94862 w 271361"/>
                <a:gd name="connsiteY8" fmla="*/ 179261 h 304323"/>
                <a:gd name="connsiteX9" fmla="*/ 163084 w 271361"/>
                <a:gd name="connsiteY9" fmla="*/ 186500 h 304323"/>
                <a:gd name="connsiteX10" fmla="*/ 200952 w 271361"/>
                <a:gd name="connsiteY10" fmla="*/ 212503 h 304323"/>
                <a:gd name="connsiteX11" fmla="*/ 141770 w 271361"/>
                <a:gd name="connsiteY11" fmla="*/ 240697 h 304323"/>
                <a:gd name="connsiteX12" fmla="*/ 70695 w 271361"/>
                <a:gd name="connsiteY12" fmla="*/ 203835 h 304323"/>
                <a:gd name="connsiteX13" fmla="*/ 0 w 271361"/>
                <a:gd name="connsiteY13" fmla="*/ 203835 h 304323"/>
                <a:gd name="connsiteX14" fmla="*/ 139297 w 271361"/>
                <a:gd name="connsiteY14" fmla="*/ 304324 h 304323"/>
                <a:gd name="connsiteX15" fmla="*/ 271362 w 271361"/>
                <a:gd name="connsiteY15" fmla="*/ 211074 h 304323"/>
                <a:gd name="connsiteX16" fmla="*/ 190201 w 271361"/>
                <a:gd name="connsiteY16" fmla="*/ 126873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1" h="304323">
                  <a:moveTo>
                    <a:pt x="190105" y="126778"/>
                  </a:moveTo>
                  <a:lnTo>
                    <a:pt x="122931" y="119158"/>
                  </a:lnTo>
                  <a:cubicBezTo>
                    <a:pt x="83540" y="114776"/>
                    <a:pt x="73835" y="105061"/>
                    <a:pt x="73835" y="91726"/>
                  </a:cubicBezTo>
                  <a:cubicBezTo>
                    <a:pt x="73835" y="76867"/>
                    <a:pt x="94006" y="63532"/>
                    <a:pt x="133397" y="63532"/>
                  </a:cubicBezTo>
                  <a:cubicBezTo>
                    <a:pt x="172789" y="63532"/>
                    <a:pt x="191152" y="77629"/>
                    <a:pt x="194768" y="98965"/>
                  </a:cubicBezTo>
                  <a:lnTo>
                    <a:pt x="266985" y="98965"/>
                  </a:lnTo>
                  <a:cubicBezTo>
                    <a:pt x="263370" y="37910"/>
                    <a:pt x="212085" y="0"/>
                    <a:pt x="137393" y="0"/>
                  </a:cubicBezTo>
                  <a:cubicBezTo>
                    <a:pt x="48621" y="0"/>
                    <a:pt x="3901" y="35433"/>
                    <a:pt x="3901" y="97917"/>
                  </a:cubicBezTo>
                  <a:cubicBezTo>
                    <a:pt x="3901" y="148876"/>
                    <a:pt x="33492" y="172688"/>
                    <a:pt x="94862" y="179261"/>
                  </a:cubicBezTo>
                  <a:lnTo>
                    <a:pt x="163084" y="186500"/>
                  </a:lnTo>
                  <a:cubicBezTo>
                    <a:pt x="189059" y="189357"/>
                    <a:pt x="200952" y="199549"/>
                    <a:pt x="200952" y="212503"/>
                  </a:cubicBezTo>
                  <a:cubicBezTo>
                    <a:pt x="200952" y="227362"/>
                    <a:pt x="183636" y="240697"/>
                    <a:pt x="141770" y="240697"/>
                  </a:cubicBezTo>
                  <a:cubicBezTo>
                    <a:pt x="93435" y="240697"/>
                    <a:pt x="73930" y="228410"/>
                    <a:pt x="70695" y="203835"/>
                  </a:cubicBezTo>
                  <a:lnTo>
                    <a:pt x="0" y="203835"/>
                  </a:lnTo>
                  <a:cubicBezTo>
                    <a:pt x="3235" y="270320"/>
                    <a:pt x="46527" y="304324"/>
                    <a:pt x="139297" y="304324"/>
                  </a:cubicBezTo>
                  <a:cubicBezTo>
                    <a:pt x="224073" y="304324"/>
                    <a:pt x="271362" y="267081"/>
                    <a:pt x="271362" y="211074"/>
                  </a:cubicBezTo>
                  <a:cubicBezTo>
                    <a:pt x="271362" y="162306"/>
                    <a:pt x="243198" y="133064"/>
                    <a:pt x="190201" y="126873"/>
                  </a:cubicBezTo>
                  <a:close/>
                </a:path>
              </a:pathLst>
            </a:custGeom>
            <a:grp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49F432D-D198-EBF2-6321-D33802941698}"/>
                </a:ext>
              </a:extLst>
            </p:cNvPr>
            <p:cNvSpPr/>
            <p:nvPr/>
          </p:nvSpPr>
          <p:spPr>
            <a:xfrm>
              <a:off x="6738343" y="3284505"/>
              <a:ext cx="232446" cy="289083"/>
            </a:xfrm>
            <a:custGeom>
              <a:avLst/>
              <a:gdLst>
                <a:gd name="connsiteX0" fmla="*/ 0 w 232446"/>
                <a:gd name="connsiteY0" fmla="*/ 289084 h 289083"/>
                <a:gd name="connsiteX1" fmla="*/ 232446 w 232446"/>
                <a:gd name="connsiteY1" fmla="*/ 289084 h 289083"/>
                <a:gd name="connsiteX2" fmla="*/ 232446 w 232446"/>
                <a:gd name="connsiteY2" fmla="*/ 226600 h 289083"/>
                <a:gd name="connsiteX3" fmla="*/ 73645 w 232446"/>
                <a:gd name="connsiteY3" fmla="*/ 226600 h 289083"/>
                <a:gd name="connsiteX4" fmla="*/ 73645 w 232446"/>
                <a:gd name="connsiteY4" fmla="*/ 174212 h 289083"/>
                <a:gd name="connsiteX5" fmla="*/ 201333 w 232446"/>
                <a:gd name="connsiteY5" fmla="*/ 174212 h 289083"/>
                <a:gd name="connsiteX6" fmla="*/ 201333 w 232446"/>
                <a:gd name="connsiteY6" fmla="*/ 111347 h 289083"/>
                <a:gd name="connsiteX7" fmla="*/ 73645 w 232446"/>
                <a:gd name="connsiteY7" fmla="*/ 111347 h 289083"/>
                <a:gd name="connsiteX8" fmla="*/ 73645 w 232446"/>
                <a:gd name="connsiteY8" fmla="*/ 62579 h 289083"/>
                <a:gd name="connsiteX9" fmla="*/ 232446 w 232446"/>
                <a:gd name="connsiteY9" fmla="*/ 62579 h 289083"/>
                <a:gd name="connsiteX10" fmla="*/ 232446 w 232446"/>
                <a:gd name="connsiteY10" fmla="*/ 0 h 289083"/>
                <a:gd name="connsiteX11" fmla="*/ 0 w 232446"/>
                <a:gd name="connsiteY11" fmla="*/ 0 h 289083"/>
                <a:gd name="connsiteX12" fmla="*/ 0 w 232446"/>
                <a:gd name="connsiteY12"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46" h="289083">
                  <a:moveTo>
                    <a:pt x="0" y="289084"/>
                  </a:moveTo>
                  <a:lnTo>
                    <a:pt x="232446" y="289084"/>
                  </a:lnTo>
                  <a:lnTo>
                    <a:pt x="232446" y="226600"/>
                  </a:lnTo>
                  <a:lnTo>
                    <a:pt x="73645" y="226600"/>
                  </a:lnTo>
                  <a:lnTo>
                    <a:pt x="73645" y="174212"/>
                  </a:lnTo>
                  <a:lnTo>
                    <a:pt x="201333" y="174212"/>
                  </a:lnTo>
                  <a:lnTo>
                    <a:pt x="201333" y="111347"/>
                  </a:lnTo>
                  <a:lnTo>
                    <a:pt x="73645" y="111347"/>
                  </a:lnTo>
                  <a:lnTo>
                    <a:pt x="73645" y="62579"/>
                  </a:lnTo>
                  <a:lnTo>
                    <a:pt x="232446" y="62579"/>
                  </a:lnTo>
                  <a:lnTo>
                    <a:pt x="232446" y="0"/>
                  </a:lnTo>
                  <a:lnTo>
                    <a:pt x="0" y="0"/>
                  </a:lnTo>
                  <a:lnTo>
                    <a:pt x="0" y="289084"/>
                  </a:lnTo>
                  <a:close/>
                </a:path>
              </a:pathLst>
            </a:custGeom>
            <a:grpFill/>
            <a:ln w="94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59EF109-6711-3828-5F92-E1AB38091B74}"/>
                </a:ext>
              </a:extLst>
            </p:cNvPr>
            <p:cNvSpPr/>
            <p:nvPr/>
          </p:nvSpPr>
          <p:spPr>
            <a:xfrm>
              <a:off x="6430064" y="3284505"/>
              <a:ext cx="267080" cy="289083"/>
            </a:xfrm>
            <a:custGeom>
              <a:avLst/>
              <a:gdLst>
                <a:gd name="connsiteX0" fmla="*/ 135015 w 267080"/>
                <a:gd name="connsiteY0" fmla="*/ 0 h 289083"/>
                <a:gd name="connsiteX1" fmla="*/ 0 w 267080"/>
                <a:gd name="connsiteY1" fmla="*/ 0 h 289083"/>
                <a:gd name="connsiteX2" fmla="*/ 0 w 267080"/>
                <a:gd name="connsiteY2" fmla="*/ 289084 h 289083"/>
                <a:gd name="connsiteX3" fmla="*/ 135015 w 267080"/>
                <a:gd name="connsiteY3" fmla="*/ 289084 h 289083"/>
                <a:gd name="connsiteX4" fmla="*/ 267080 w 267080"/>
                <a:gd name="connsiteY4" fmla="*/ 142399 h 289083"/>
                <a:gd name="connsiteX5" fmla="*/ 135015 w 267080"/>
                <a:gd name="connsiteY5" fmla="*/ 95 h 289083"/>
                <a:gd name="connsiteX6" fmla="*/ 132065 w 267080"/>
                <a:gd name="connsiteY6" fmla="*/ 226600 h 289083"/>
                <a:gd name="connsiteX7" fmla="*/ 73549 w 267080"/>
                <a:gd name="connsiteY7" fmla="*/ 226600 h 289083"/>
                <a:gd name="connsiteX8" fmla="*/ 73549 w 267080"/>
                <a:gd name="connsiteY8" fmla="*/ 62579 h 289083"/>
                <a:gd name="connsiteX9" fmla="*/ 132065 w 267080"/>
                <a:gd name="connsiteY9" fmla="*/ 62579 h 289083"/>
                <a:gd name="connsiteX10" fmla="*/ 192008 w 267080"/>
                <a:gd name="connsiteY10" fmla="*/ 142399 h 289083"/>
                <a:gd name="connsiteX11" fmla="*/ 132065 w 267080"/>
                <a:gd name="connsiteY11" fmla="*/ 226600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080" h="289083">
                  <a:moveTo>
                    <a:pt x="135015" y="0"/>
                  </a:moveTo>
                  <a:lnTo>
                    <a:pt x="0" y="0"/>
                  </a:lnTo>
                  <a:lnTo>
                    <a:pt x="0" y="289084"/>
                  </a:lnTo>
                  <a:lnTo>
                    <a:pt x="135015" y="289084"/>
                  </a:lnTo>
                  <a:cubicBezTo>
                    <a:pt x="238631" y="289084"/>
                    <a:pt x="267080" y="250412"/>
                    <a:pt x="267080" y="142399"/>
                  </a:cubicBezTo>
                  <a:cubicBezTo>
                    <a:pt x="267080" y="40862"/>
                    <a:pt x="239678" y="95"/>
                    <a:pt x="135015" y="95"/>
                  </a:cubicBezTo>
                  <a:close/>
                  <a:moveTo>
                    <a:pt x="132065" y="226600"/>
                  </a:moveTo>
                  <a:lnTo>
                    <a:pt x="73549" y="226600"/>
                  </a:lnTo>
                  <a:lnTo>
                    <a:pt x="73549" y="62579"/>
                  </a:lnTo>
                  <a:lnTo>
                    <a:pt x="132065" y="62579"/>
                  </a:lnTo>
                  <a:cubicBezTo>
                    <a:pt x="178307" y="62579"/>
                    <a:pt x="192008" y="75247"/>
                    <a:pt x="192008" y="142399"/>
                  </a:cubicBezTo>
                  <a:cubicBezTo>
                    <a:pt x="192008" y="203835"/>
                    <a:pt x="176595" y="226600"/>
                    <a:pt x="132065" y="226600"/>
                  </a:cubicBezTo>
                  <a:close/>
                </a:path>
              </a:pathLst>
            </a:custGeom>
            <a:grpFill/>
            <a:ln w="94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8D2032-DF14-9AD3-E481-84690494FE26}"/>
                </a:ext>
              </a:extLst>
            </p:cNvPr>
            <p:cNvSpPr/>
            <p:nvPr/>
          </p:nvSpPr>
          <p:spPr>
            <a:xfrm>
              <a:off x="6070595" y="3276600"/>
              <a:ext cx="319411" cy="304228"/>
            </a:xfrm>
            <a:custGeom>
              <a:avLst/>
              <a:gdLst>
                <a:gd name="connsiteX0" fmla="*/ 159563 w 319411"/>
                <a:gd name="connsiteY0" fmla="*/ 0 h 304228"/>
                <a:gd name="connsiteX1" fmla="*/ 0 w 319411"/>
                <a:gd name="connsiteY1" fmla="*/ 151733 h 304228"/>
                <a:gd name="connsiteX2" fmla="*/ 159563 w 319411"/>
                <a:gd name="connsiteY2" fmla="*/ 304229 h 304228"/>
                <a:gd name="connsiteX3" fmla="*/ 319411 w 319411"/>
                <a:gd name="connsiteY3" fmla="*/ 151733 h 304228"/>
                <a:gd name="connsiteX4" fmla="*/ 159563 w 319411"/>
                <a:gd name="connsiteY4" fmla="*/ 0 h 304228"/>
                <a:gd name="connsiteX5" fmla="*/ 159563 w 319411"/>
                <a:gd name="connsiteY5" fmla="*/ 239173 h 304228"/>
                <a:gd name="connsiteX6" fmla="*/ 75072 w 319411"/>
                <a:gd name="connsiteY6" fmla="*/ 151733 h 304228"/>
                <a:gd name="connsiteX7" fmla="*/ 159563 w 319411"/>
                <a:gd name="connsiteY7" fmla="*/ 65056 h 304228"/>
                <a:gd name="connsiteX8" fmla="*/ 244054 w 319411"/>
                <a:gd name="connsiteY8" fmla="*/ 151733 h 304228"/>
                <a:gd name="connsiteX9" fmla="*/ 159563 w 319411"/>
                <a:gd name="connsiteY9" fmla="*/ 239173 h 30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11" h="304228">
                  <a:moveTo>
                    <a:pt x="159563" y="0"/>
                  </a:moveTo>
                  <a:cubicBezTo>
                    <a:pt x="54520" y="0"/>
                    <a:pt x="0" y="64675"/>
                    <a:pt x="0" y="151733"/>
                  </a:cubicBezTo>
                  <a:cubicBezTo>
                    <a:pt x="0" y="238792"/>
                    <a:pt x="54520" y="304229"/>
                    <a:pt x="159563" y="304229"/>
                  </a:cubicBezTo>
                  <a:cubicBezTo>
                    <a:pt x="264606" y="304229"/>
                    <a:pt x="319411" y="239173"/>
                    <a:pt x="319411" y="151733"/>
                  </a:cubicBezTo>
                  <a:cubicBezTo>
                    <a:pt x="319411" y="64294"/>
                    <a:pt x="264892" y="0"/>
                    <a:pt x="159563" y="0"/>
                  </a:cubicBezTo>
                  <a:close/>
                  <a:moveTo>
                    <a:pt x="159563" y="239173"/>
                  </a:moveTo>
                  <a:cubicBezTo>
                    <a:pt x="105043" y="239173"/>
                    <a:pt x="75072" y="205931"/>
                    <a:pt x="75072" y="151733"/>
                  </a:cubicBezTo>
                  <a:cubicBezTo>
                    <a:pt x="75072" y="97536"/>
                    <a:pt x="105043" y="65056"/>
                    <a:pt x="159563" y="65056"/>
                  </a:cubicBezTo>
                  <a:cubicBezTo>
                    <a:pt x="214083" y="65056"/>
                    <a:pt x="244054" y="98679"/>
                    <a:pt x="244054" y="151733"/>
                  </a:cubicBezTo>
                  <a:cubicBezTo>
                    <a:pt x="244054" y="204788"/>
                    <a:pt x="214463" y="239173"/>
                    <a:pt x="159563" y="239173"/>
                  </a:cubicBezTo>
                  <a:close/>
                </a:path>
              </a:pathLst>
            </a:custGeom>
            <a:grpFill/>
            <a:ln w="94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18136B6-608E-667A-3F67-D79B99862990}"/>
                </a:ext>
              </a:extLst>
            </p:cNvPr>
            <p:cNvSpPr/>
            <p:nvPr/>
          </p:nvSpPr>
          <p:spPr>
            <a:xfrm>
              <a:off x="5799233" y="3284505"/>
              <a:ext cx="259468" cy="289083"/>
            </a:xfrm>
            <a:custGeom>
              <a:avLst/>
              <a:gdLst>
                <a:gd name="connsiteX0" fmla="*/ 0 w 259468"/>
                <a:gd name="connsiteY0" fmla="*/ 62579 h 289083"/>
                <a:gd name="connsiteX1" fmla="*/ 93150 w 259468"/>
                <a:gd name="connsiteY1" fmla="*/ 62579 h 289083"/>
                <a:gd name="connsiteX2" fmla="*/ 93150 w 259468"/>
                <a:gd name="connsiteY2" fmla="*/ 289084 h 289083"/>
                <a:gd name="connsiteX3" fmla="*/ 166699 w 259468"/>
                <a:gd name="connsiteY3" fmla="*/ 289084 h 289083"/>
                <a:gd name="connsiteX4" fmla="*/ 166699 w 259468"/>
                <a:gd name="connsiteY4" fmla="*/ 62579 h 289083"/>
                <a:gd name="connsiteX5" fmla="*/ 259468 w 259468"/>
                <a:gd name="connsiteY5" fmla="*/ 62579 h 289083"/>
                <a:gd name="connsiteX6" fmla="*/ 259468 w 259468"/>
                <a:gd name="connsiteY6" fmla="*/ 0 h 289083"/>
                <a:gd name="connsiteX7" fmla="*/ 0 w 259468"/>
                <a:gd name="connsiteY7" fmla="*/ 0 h 289083"/>
                <a:gd name="connsiteX8" fmla="*/ 0 w 259468"/>
                <a:gd name="connsiteY8" fmla="*/ 62579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68" h="289083">
                  <a:moveTo>
                    <a:pt x="0" y="62579"/>
                  </a:moveTo>
                  <a:lnTo>
                    <a:pt x="93150" y="62579"/>
                  </a:lnTo>
                  <a:lnTo>
                    <a:pt x="93150" y="289084"/>
                  </a:lnTo>
                  <a:lnTo>
                    <a:pt x="166699" y="289084"/>
                  </a:lnTo>
                  <a:lnTo>
                    <a:pt x="166699" y="62579"/>
                  </a:lnTo>
                  <a:lnTo>
                    <a:pt x="259468" y="62579"/>
                  </a:lnTo>
                  <a:lnTo>
                    <a:pt x="259468" y="0"/>
                  </a:lnTo>
                  <a:lnTo>
                    <a:pt x="0" y="0"/>
                  </a:lnTo>
                  <a:lnTo>
                    <a:pt x="0" y="62579"/>
                  </a:lnTo>
                  <a:close/>
                </a:path>
              </a:pathLst>
            </a:custGeom>
            <a:grpFill/>
            <a:ln w="949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556B2DC-D6FD-A1D6-596E-15E3FBF49318}"/>
                </a:ext>
              </a:extLst>
            </p:cNvPr>
            <p:cNvSpPr/>
            <p:nvPr/>
          </p:nvSpPr>
          <p:spPr>
            <a:xfrm>
              <a:off x="5492857" y="3284505"/>
              <a:ext cx="272789" cy="296227"/>
            </a:xfrm>
            <a:custGeom>
              <a:avLst/>
              <a:gdLst>
                <a:gd name="connsiteX0" fmla="*/ 199240 w 272789"/>
                <a:gd name="connsiteY0" fmla="*/ 178499 h 296227"/>
                <a:gd name="connsiteX1" fmla="*/ 136823 w 272789"/>
                <a:gd name="connsiteY1" fmla="*/ 231267 h 296227"/>
                <a:gd name="connsiteX2" fmla="*/ 73644 w 272789"/>
                <a:gd name="connsiteY2" fmla="*/ 178499 h 296227"/>
                <a:gd name="connsiteX3" fmla="*/ 73644 w 272789"/>
                <a:gd name="connsiteY3" fmla="*/ 0 h 296227"/>
                <a:gd name="connsiteX4" fmla="*/ 0 w 272789"/>
                <a:gd name="connsiteY4" fmla="*/ 0 h 296227"/>
                <a:gd name="connsiteX5" fmla="*/ 0 w 272789"/>
                <a:gd name="connsiteY5" fmla="*/ 186785 h 296227"/>
                <a:gd name="connsiteX6" fmla="*/ 136728 w 272789"/>
                <a:gd name="connsiteY6" fmla="*/ 296228 h 296227"/>
                <a:gd name="connsiteX7" fmla="*/ 272789 w 272789"/>
                <a:gd name="connsiteY7" fmla="*/ 186785 h 296227"/>
                <a:gd name="connsiteX8" fmla="*/ 272789 w 272789"/>
                <a:gd name="connsiteY8" fmla="*/ 0 h 296227"/>
                <a:gd name="connsiteX9" fmla="*/ 199145 w 272789"/>
                <a:gd name="connsiteY9" fmla="*/ 0 h 296227"/>
                <a:gd name="connsiteX10" fmla="*/ 199145 w 272789"/>
                <a:gd name="connsiteY10" fmla="*/ 178499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89" h="296227">
                  <a:moveTo>
                    <a:pt x="199240" y="178499"/>
                  </a:moveTo>
                  <a:cubicBezTo>
                    <a:pt x="199240" y="216122"/>
                    <a:pt x="176119" y="231267"/>
                    <a:pt x="136823" y="231267"/>
                  </a:cubicBezTo>
                  <a:cubicBezTo>
                    <a:pt x="97527" y="231267"/>
                    <a:pt x="73644" y="215360"/>
                    <a:pt x="73644" y="178499"/>
                  </a:cubicBezTo>
                  <a:lnTo>
                    <a:pt x="73644" y="0"/>
                  </a:lnTo>
                  <a:lnTo>
                    <a:pt x="0" y="0"/>
                  </a:lnTo>
                  <a:lnTo>
                    <a:pt x="0" y="186785"/>
                  </a:lnTo>
                  <a:cubicBezTo>
                    <a:pt x="0" y="270224"/>
                    <a:pt x="74310" y="296228"/>
                    <a:pt x="136728" y="296228"/>
                  </a:cubicBezTo>
                  <a:cubicBezTo>
                    <a:pt x="199145" y="296228"/>
                    <a:pt x="272789" y="270224"/>
                    <a:pt x="272789" y="186785"/>
                  </a:cubicBezTo>
                  <a:lnTo>
                    <a:pt x="272789" y="0"/>
                  </a:lnTo>
                  <a:lnTo>
                    <a:pt x="199145" y="0"/>
                  </a:lnTo>
                  <a:lnTo>
                    <a:pt x="199145" y="178499"/>
                  </a:lnTo>
                  <a:close/>
                </a:path>
              </a:pathLst>
            </a:custGeom>
            <a:grpFill/>
            <a:ln w="949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3540943-81DB-ACD6-2B4A-EA6DEA215544}"/>
                </a:ext>
              </a:extLst>
            </p:cNvPr>
            <p:cNvSpPr/>
            <p:nvPr/>
          </p:nvSpPr>
          <p:spPr>
            <a:xfrm>
              <a:off x="5166595" y="3284505"/>
              <a:ext cx="316842" cy="289083"/>
            </a:xfrm>
            <a:custGeom>
              <a:avLst/>
              <a:gdLst>
                <a:gd name="connsiteX0" fmla="*/ 110752 w 316842"/>
                <a:gd name="connsiteY0" fmla="*/ 0 h 289083"/>
                <a:gd name="connsiteX1" fmla="*/ 0 w 316842"/>
                <a:gd name="connsiteY1" fmla="*/ 289084 h 289083"/>
                <a:gd name="connsiteX2" fmla="*/ 76118 w 316842"/>
                <a:gd name="connsiteY2" fmla="*/ 289084 h 289083"/>
                <a:gd name="connsiteX3" fmla="*/ 95433 w 316842"/>
                <a:gd name="connsiteY3" fmla="*/ 234887 h 289083"/>
                <a:gd name="connsiteX4" fmla="*/ 219126 w 316842"/>
                <a:gd name="connsiteY4" fmla="*/ 234887 h 289083"/>
                <a:gd name="connsiteX5" fmla="*/ 238155 w 316842"/>
                <a:gd name="connsiteY5" fmla="*/ 289084 h 289083"/>
                <a:gd name="connsiteX6" fmla="*/ 316843 w 316842"/>
                <a:gd name="connsiteY6" fmla="*/ 289084 h 289083"/>
                <a:gd name="connsiteX7" fmla="*/ 204663 w 316842"/>
                <a:gd name="connsiteY7" fmla="*/ 0 h 289083"/>
                <a:gd name="connsiteX8" fmla="*/ 110752 w 316842"/>
                <a:gd name="connsiteY8" fmla="*/ 0 h 289083"/>
                <a:gd name="connsiteX9" fmla="*/ 117413 w 316842"/>
                <a:gd name="connsiteY9" fmla="*/ 173450 h 289083"/>
                <a:gd name="connsiteX10" fmla="*/ 157850 w 316842"/>
                <a:gd name="connsiteY10" fmla="*/ 60198 h 289083"/>
                <a:gd name="connsiteX11" fmla="*/ 197622 w 316842"/>
                <a:gd name="connsiteY11" fmla="*/ 173546 h 289083"/>
                <a:gd name="connsiteX12" fmla="*/ 117413 w 316842"/>
                <a:gd name="connsiteY12" fmla="*/ 173546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842" h="289083">
                  <a:moveTo>
                    <a:pt x="110752" y="0"/>
                  </a:moveTo>
                  <a:lnTo>
                    <a:pt x="0" y="289084"/>
                  </a:lnTo>
                  <a:lnTo>
                    <a:pt x="76118" y="289084"/>
                  </a:lnTo>
                  <a:lnTo>
                    <a:pt x="95433" y="234887"/>
                  </a:lnTo>
                  <a:lnTo>
                    <a:pt x="219126" y="234887"/>
                  </a:lnTo>
                  <a:lnTo>
                    <a:pt x="238155" y="289084"/>
                  </a:lnTo>
                  <a:lnTo>
                    <a:pt x="316843" y="289084"/>
                  </a:lnTo>
                  <a:lnTo>
                    <a:pt x="204663" y="0"/>
                  </a:lnTo>
                  <a:lnTo>
                    <a:pt x="110752" y="0"/>
                  </a:lnTo>
                  <a:close/>
                  <a:moveTo>
                    <a:pt x="117413" y="173450"/>
                  </a:moveTo>
                  <a:lnTo>
                    <a:pt x="157850" y="60198"/>
                  </a:lnTo>
                  <a:lnTo>
                    <a:pt x="197622" y="173546"/>
                  </a:lnTo>
                  <a:lnTo>
                    <a:pt x="117413" y="173546"/>
                  </a:lnTo>
                  <a:close/>
                </a:path>
              </a:pathLst>
            </a:custGeom>
            <a:grpFill/>
            <a:ln w="949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0CF4FE-045E-7C3E-3784-D4232C9B1ED4}"/>
                </a:ext>
              </a:extLst>
            </p:cNvPr>
            <p:cNvSpPr/>
            <p:nvPr/>
          </p:nvSpPr>
          <p:spPr>
            <a:xfrm>
              <a:off x="4616450" y="3284505"/>
              <a:ext cx="422266" cy="289083"/>
            </a:xfrm>
            <a:custGeom>
              <a:avLst/>
              <a:gdLst>
                <a:gd name="connsiteX0" fmla="*/ 2284 w 422266"/>
                <a:gd name="connsiteY0" fmla="*/ 289084 h 289083"/>
                <a:gd name="connsiteX1" fmla="*/ 260800 w 422266"/>
                <a:gd name="connsiteY1" fmla="*/ 128111 h 289083"/>
                <a:gd name="connsiteX2" fmla="*/ 394959 w 422266"/>
                <a:gd name="connsiteY2" fmla="*/ 128111 h 289083"/>
                <a:gd name="connsiteX3" fmla="*/ 402761 w 422266"/>
                <a:gd name="connsiteY3" fmla="*/ 135922 h 289083"/>
                <a:gd name="connsiteX4" fmla="*/ 402761 w 422266"/>
                <a:gd name="connsiteY4" fmla="*/ 135922 h 289083"/>
                <a:gd name="connsiteX5" fmla="*/ 399146 w 422266"/>
                <a:gd name="connsiteY5" fmla="*/ 142494 h 289083"/>
                <a:gd name="connsiteX6" fmla="*/ 272123 w 422266"/>
                <a:gd name="connsiteY6" fmla="*/ 218694 h 289083"/>
                <a:gd name="connsiteX7" fmla="*/ 260991 w 422266"/>
                <a:gd name="connsiteY7" fmla="*/ 240982 h 289083"/>
                <a:gd name="connsiteX8" fmla="*/ 260991 w 422266"/>
                <a:gd name="connsiteY8" fmla="*/ 288989 h 289083"/>
                <a:gd name="connsiteX9" fmla="*/ 422266 w 422266"/>
                <a:gd name="connsiteY9" fmla="*/ 288989 h 289083"/>
                <a:gd name="connsiteX10" fmla="*/ 422266 w 422266"/>
                <a:gd name="connsiteY10" fmla="*/ 9906 h 289083"/>
                <a:gd name="connsiteX11" fmla="*/ 412371 w 422266"/>
                <a:gd name="connsiteY11" fmla="*/ 0 h 289083"/>
                <a:gd name="connsiteX12" fmla="*/ 411895 w 422266"/>
                <a:gd name="connsiteY12" fmla="*/ 0 h 289083"/>
                <a:gd name="connsiteX13" fmla="*/ 257946 w 422266"/>
                <a:gd name="connsiteY13" fmla="*/ 0 h 289083"/>
                <a:gd name="connsiteX14" fmla="*/ 0 w 422266"/>
                <a:gd name="connsiteY14" fmla="*/ 160306 h 289083"/>
                <a:gd name="connsiteX15" fmla="*/ 0 w 422266"/>
                <a:gd name="connsiteY15" fmla="*/ 289084 h 289083"/>
                <a:gd name="connsiteX16" fmla="*/ 2284 w 422266"/>
                <a:gd name="connsiteY16" fmla="*/ 289084 h 2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66" h="289083">
                  <a:moveTo>
                    <a:pt x="2284" y="289084"/>
                  </a:moveTo>
                  <a:lnTo>
                    <a:pt x="260800" y="128111"/>
                  </a:lnTo>
                  <a:lnTo>
                    <a:pt x="394959" y="128111"/>
                  </a:lnTo>
                  <a:cubicBezTo>
                    <a:pt x="399241" y="128111"/>
                    <a:pt x="402761" y="131636"/>
                    <a:pt x="402761" y="135922"/>
                  </a:cubicBezTo>
                  <a:lnTo>
                    <a:pt x="402761" y="135922"/>
                  </a:lnTo>
                  <a:cubicBezTo>
                    <a:pt x="402951" y="138684"/>
                    <a:pt x="401524" y="141256"/>
                    <a:pt x="399146" y="142494"/>
                  </a:cubicBezTo>
                  <a:lnTo>
                    <a:pt x="272123" y="218694"/>
                  </a:lnTo>
                  <a:cubicBezTo>
                    <a:pt x="263845" y="223647"/>
                    <a:pt x="260991" y="233553"/>
                    <a:pt x="260991" y="240982"/>
                  </a:cubicBezTo>
                  <a:lnTo>
                    <a:pt x="260991" y="288989"/>
                  </a:lnTo>
                  <a:cubicBezTo>
                    <a:pt x="260991" y="288989"/>
                    <a:pt x="422266" y="288989"/>
                    <a:pt x="422266" y="288989"/>
                  </a:cubicBezTo>
                  <a:lnTo>
                    <a:pt x="422266" y="9906"/>
                  </a:lnTo>
                  <a:cubicBezTo>
                    <a:pt x="422266" y="4477"/>
                    <a:pt x="417890" y="0"/>
                    <a:pt x="412371" y="0"/>
                  </a:cubicBezTo>
                  <a:cubicBezTo>
                    <a:pt x="412181" y="0"/>
                    <a:pt x="412086" y="0"/>
                    <a:pt x="411895" y="0"/>
                  </a:cubicBezTo>
                  <a:lnTo>
                    <a:pt x="257946" y="0"/>
                  </a:lnTo>
                  <a:lnTo>
                    <a:pt x="0" y="160306"/>
                  </a:lnTo>
                  <a:lnTo>
                    <a:pt x="0" y="289084"/>
                  </a:lnTo>
                  <a:lnTo>
                    <a:pt x="2284" y="289084"/>
                  </a:lnTo>
                  <a:close/>
                </a:path>
              </a:pathLst>
            </a:custGeom>
            <a:grpFill/>
            <a:ln w="9494" cap="flat">
              <a:noFill/>
              <a:prstDash val="solid"/>
              <a:miter/>
            </a:ln>
          </p:spPr>
          <p:txBody>
            <a:bodyPr rtlCol="0" anchor="ctr"/>
            <a:lstStyle/>
            <a:p>
              <a:endParaRPr lang="en-US"/>
            </a:p>
          </p:txBody>
        </p:sp>
      </p:grpSp>
      <p:sp>
        <p:nvSpPr>
          <p:cNvPr id="19" name="Text Placeholder 19">
            <a:extLst>
              <a:ext uri="{FF2B5EF4-FFF2-40B4-BE49-F238E27FC236}">
                <a16:creationId xmlns:a16="http://schemas.microsoft.com/office/drawing/2014/main" id="{61E63D0E-4C05-4084-A7F6-AA86C51BE836}"/>
              </a:ext>
            </a:extLst>
          </p:cNvPr>
          <p:cNvSpPr>
            <a:spLocks noGrp="1"/>
          </p:cNvSpPr>
          <p:nvPr>
            <p:ph type="body" sz="quarter" idx="11" hasCustomPrompt="1"/>
          </p:nvPr>
        </p:nvSpPr>
        <p:spPr>
          <a:xfrm>
            <a:off x="711976" y="1028554"/>
            <a:ext cx="4614767" cy="1702249"/>
          </a:xfrm>
          <a:prstGeom prst="rect">
            <a:avLst/>
          </a:prstGeom>
        </p:spPr>
        <p:txBody>
          <a:bodyPr lIns="0" tIns="0" rIns="0" bIns="0">
            <a:noAutofit/>
          </a:bodyPr>
          <a:lstStyle>
            <a:lvl1pPr>
              <a:lnSpc>
                <a:spcPts val="4100"/>
              </a:lnSpc>
              <a:defRPr sz="40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Divider </a:t>
            </a:r>
            <a:br>
              <a:rPr lang="en-US"/>
            </a:br>
            <a:r>
              <a:rPr lang="en-US"/>
              <a:t>title here</a:t>
            </a:r>
          </a:p>
        </p:txBody>
      </p:sp>
      <p:sp>
        <p:nvSpPr>
          <p:cNvPr id="20" name="Text Placeholder 21">
            <a:extLst>
              <a:ext uri="{FF2B5EF4-FFF2-40B4-BE49-F238E27FC236}">
                <a16:creationId xmlns:a16="http://schemas.microsoft.com/office/drawing/2014/main" id="{19FA9074-FFFC-93B6-4467-45AE13DD568A}"/>
              </a:ext>
            </a:extLst>
          </p:cNvPr>
          <p:cNvSpPr>
            <a:spLocks noGrp="1"/>
          </p:cNvSpPr>
          <p:nvPr>
            <p:ph type="body" sz="quarter" idx="12" hasCustomPrompt="1"/>
          </p:nvPr>
        </p:nvSpPr>
        <p:spPr>
          <a:xfrm>
            <a:off x="712357" y="2801997"/>
            <a:ext cx="4614767" cy="1174918"/>
          </a:xfrm>
          <a:prstGeom prst="rect">
            <a:avLst/>
          </a:prstGeom>
        </p:spPr>
        <p:txBody>
          <a:bodyPr lIns="0" tIns="0" rIns="0" bIns="0">
            <a:noAutofit/>
          </a:bodyPr>
          <a:lstStyle>
            <a:lvl1pPr>
              <a:lnSpc>
                <a:spcPct val="90000"/>
              </a:lnSpc>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Optional subtitle here</a:t>
            </a:r>
          </a:p>
        </p:txBody>
      </p:sp>
      <p:sp>
        <p:nvSpPr>
          <p:cNvPr id="21" name="Text Placeholder 18">
            <a:extLst>
              <a:ext uri="{FF2B5EF4-FFF2-40B4-BE49-F238E27FC236}">
                <a16:creationId xmlns:a16="http://schemas.microsoft.com/office/drawing/2014/main" id="{3F88916E-2659-153D-5847-57EC80AE79D8}"/>
              </a:ext>
            </a:extLst>
          </p:cNvPr>
          <p:cNvSpPr>
            <a:spLocks noGrp="1"/>
          </p:cNvSpPr>
          <p:nvPr>
            <p:ph type="body" sz="quarter" idx="28" hasCustomPrompt="1"/>
          </p:nvPr>
        </p:nvSpPr>
        <p:spPr>
          <a:xfrm>
            <a:off x="442913" y="6318105"/>
            <a:ext cx="8605240" cy="415925"/>
          </a:xfrm>
          <a:prstGeom prst="rect">
            <a:avLst/>
          </a:prstGeom>
        </p:spPr>
        <p:txBody>
          <a:bodyPr lIns="0" tIns="0" rIns="0" bIns="0">
            <a:noAutofit/>
          </a:bodyPr>
          <a:lstStyle>
            <a:lvl1pPr>
              <a:defRPr sz="800">
                <a:solidFill>
                  <a:schemeClr val="bg1">
                    <a:lumMod val="65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4" name="Picture Placeholder 3">
            <a:extLst>
              <a:ext uri="{FF2B5EF4-FFF2-40B4-BE49-F238E27FC236}">
                <a16:creationId xmlns:a16="http://schemas.microsoft.com/office/drawing/2014/main" id="{6673B216-5039-A4AC-3DA5-07A823EAC253}"/>
              </a:ext>
            </a:extLst>
          </p:cNvPr>
          <p:cNvSpPr>
            <a:spLocks noGrp="1"/>
          </p:cNvSpPr>
          <p:nvPr>
            <p:ph type="pic" sz="quarter" idx="29"/>
          </p:nvPr>
        </p:nvSpPr>
        <p:spPr>
          <a:xfrm>
            <a:off x="6096000" y="0"/>
            <a:ext cx="6096000" cy="5157788"/>
          </a:xfrm>
          <a:prstGeom prst="rect">
            <a:avLst/>
          </a:prstGeom>
          <a:noFill/>
          <a:ln>
            <a:noFill/>
          </a:ln>
        </p:spPr>
        <p:txBody>
          <a:bodyPr/>
          <a:lstStyle/>
          <a:p>
            <a:r>
              <a:rPr lang="en-US"/>
              <a:t>Click icon to add picture</a:t>
            </a:r>
          </a:p>
        </p:txBody>
      </p:sp>
    </p:spTree>
    <p:extLst>
      <p:ext uri="{BB962C8B-B14F-4D97-AF65-F5344CB8AC3E}">
        <p14:creationId xmlns:p14="http://schemas.microsoft.com/office/powerpoint/2010/main" val="11971579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Slide 01">
    <p:bg>
      <p:bgPr>
        <a:solidFill>
          <a:schemeClr val="bg2"/>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6DAFF93B-6440-7CEB-9224-C668010DBE33}"/>
              </a:ext>
            </a:extLst>
          </p:cNvPr>
          <p:cNvSpPr>
            <a:spLocks noGrp="1"/>
          </p:cNvSpPr>
          <p:nvPr>
            <p:ph type="body" sz="quarter" idx="11" hasCustomPrompt="1"/>
          </p:nvPr>
        </p:nvSpPr>
        <p:spPr>
          <a:xfrm>
            <a:off x="442913" y="423668"/>
            <a:ext cx="4884211" cy="1196782"/>
          </a:xfrm>
          <a:prstGeom prst="rect">
            <a:avLst/>
          </a:prstGeom>
        </p:spPr>
        <p:txBody>
          <a:bodyPr lIns="0" tIns="0" rIns="0" bIns="0">
            <a:noAutofit/>
          </a:bodyPr>
          <a:lstStyle>
            <a:lvl1pPr>
              <a:lnSpc>
                <a:spcPct val="90000"/>
              </a:lnSpc>
              <a:defRPr sz="36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Agenda </a:t>
            </a:r>
          </a:p>
          <a:p>
            <a:pPr lvl="0"/>
            <a:r>
              <a:rPr lang="en-US"/>
              <a:t>slide 01</a:t>
            </a:r>
          </a:p>
        </p:txBody>
      </p:sp>
      <p:sp>
        <p:nvSpPr>
          <p:cNvPr id="23" name="Text Placeholder 18">
            <a:extLst>
              <a:ext uri="{FF2B5EF4-FFF2-40B4-BE49-F238E27FC236}">
                <a16:creationId xmlns:a16="http://schemas.microsoft.com/office/drawing/2014/main" id="{D87E9A8D-5942-DE6E-230B-7DD441FEF0F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5" name="Picture Placeholder 24">
            <a:extLst>
              <a:ext uri="{FF2B5EF4-FFF2-40B4-BE49-F238E27FC236}">
                <a16:creationId xmlns:a16="http://schemas.microsoft.com/office/drawing/2014/main" id="{76376CE8-0E21-F186-FA25-97941C3DABE0}"/>
              </a:ext>
            </a:extLst>
          </p:cNvPr>
          <p:cNvSpPr>
            <a:spLocks noGrp="1"/>
          </p:cNvSpPr>
          <p:nvPr>
            <p:ph type="pic" sz="quarter" idx="29"/>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283359202"/>
      </p:ext>
    </p:extLst>
  </p:cSld>
  <p:clrMapOvr>
    <a:masterClrMapping/>
  </p:clrMapOvr>
  <p:extLst>
    <p:ext uri="{DCECCB84-F9BA-43D5-87BE-67443E8EF086}">
      <p15:sldGuideLst xmlns:p15="http://schemas.microsoft.com/office/powerpoint/2012/main">
        <p15:guide id="1" orient="horz" pos="21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Slide 02">
    <p:bg>
      <p:bgPr>
        <a:solidFill>
          <a:schemeClr val="tx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6DAFF93B-6440-7CEB-9224-C668010DBE33}"/>
              </a:ext>
            </a:extLst>
          </p:cNvPr>
          <p:cNvSpPr>
            <a:spLocks noGrp="1"/>
          </p:cNvSpPr>
          <p:nvPr>
            <p:ph type="body" sz="quarter" idx="11" hasCustomPrompt="1"/>
          </p:nvPr>
        </p:nvSpPr>
        <p:spPr>
          <a:xfrm>
            <a:off x="442913" y="423668"/>
            <a:ext cx="4884211" cy="1196782"/>
          </a:xfrm>
          <a:prstGeom prst="rect">
            <a:avLst/>
          </a:prstGeom>
        </p:spPr>
        <p:txBody>
          <a:bodyPr lIns="0" tIns="0" rIns="0" bIns="0">
            <a:noAutofit/>
          </a:bodyPr>
          <a:lstStyle>
            <a:lvl1pPr>
              <a:lnSpc>
                <a:spcPct val="90000"/>
              </a:lnSpc>
              <a:defRPr sz="3600" b="1" i="0">
                <a:solidFill>
                  <a:schemeClr val="bg2"/>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Agenda slide 02</a:t>
            </a:r>
          </a:p>
        </p:txBody>
      </p:sp>
      <p:sp>
        <p:nvSpPr>
          <p:cNvPr id="23" name="Text Placeholder 18">
            <a:extLst>
              <a:ext uri="{FF2B5EF4-FFF2-40B4-BE49-F238E27FC236}">
                <a16:creationId xmlns:a16="http://schemas.microsoft.com/office/drawing/2014/main" id="{D87E9A8D-5942-DE6E-230B-7DD441FEF0F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5" name="Picture Placeholder 24">
            <a:extLst>
              <a:ext uri="{FF2B5EF4-FFF2-40B4-BE49-F238E27FC236}">
                <a16:creationId xmlns:a16="http://schemas.microsoft.com/office/drawing/2014/main" id="{76376CE8-0E21-F186-FA25-97941C3DABE0}"/>
              </a:ext>
            </a:extLst>
          </p:cNvPr>
          <p:cNvSpPr>
            <a:spLocks noGrp="1"/>
          </p:cNvSpPr>
          <p:nvPr>
            <p:ph type="pic" sz="quarter" idx="29"/>
          </p:nvPr>
        </p:nvSpPr>
        <p:spPr>
          <a:xfrm>
            <a:off x="6096000" y="-1"/>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8700673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Slide 03">
    <p:bg>
      <p:bgPr>
        <a:solidFill>
          <a:schemeClr val="bg2"/>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6DAFF93B-6440-7CEB-9224-C668010DBE33}"/>
              </a:ext>
            </a:extLst>
          </p:cNvPr>
          <p:cNvSpPr>
            <a:spLocks noGrp="1"/>
          </p:cNvSpPr>
          <p:nvPr>
            <p:ph type="body" sz="quarter" idx="11" hasCustomPrompt="1"/>
          </p:nvPr>
        </p:nvSpPr>
        <p:spPr>
          <a:xfrm>
            <a:off x="442913" y="423668"/>
            <a:ext cx="4884211" cy="1196782"/>
          </a:xfrm>
          <a:prstGeom prst="rect">
            <a:avLst/>
          </a:prstGeom>
        </p:spPr>
        <p:txBody>
          <a:bodyPr lIns="0" tIns="0" rIns="0" bIns="0">
            <a:noAutofit/>
          </a:bodyPr>
          <a:lstStyle>
            <a:lvl1pPr>
              <a:lnSpc>
                <a:spcPct val="90000"/>
              </a:lnSpc>
              <a:defRPr sz="36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Agenda slide 03</a:t>
            </a:r>
          </a:p>
        </p:txBody>
      </p:sp>
      <p:sp>
        <p:nvSpPr>
          <p:cNvPr id="23" name="Text Placeholder 18">
            <a:extLst>
              <a:ext uri="{FF2B5EF4-FFF2-40B4-BE49-F238E27FC236}">
                <a16:creationId xmlns:a16="http://schemas.microsoft.com/office/drawing/2014/main" id="{D87E9A8D-5942-DE6E-230B-7DD441FEF0F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5" name="Picture Placeholder 24">
            <a:extLst>
              <a:ext uri="{FF2B5EF4-FFF2-40B4-BE49-F238E27FC236}">
                <a16:creationId xmlns:a16="http://schemas.microsoft.com/office/drawing/2014/main" id="{76376CE8-0E21-F186-FA25-97941C3DABE0}"/>
              </a:ext>
            </a:extLst>
          </p:cNvPr>
          <p:cNvSpPr>
            <a:spLocks noGrp="1"/>
          </p:cNvSpPr>
          <p:nvPr>
            <p:ph type="pic" sz="quarter" idx="29"/>
          </p:nvPr>
        </p:nvSpPr>
        <p:spPr>
          <a:xfrm>
            <a:off x="6096000" y="0"/>
            <a:ext cx="6096000" cy="6858000"/>
          </a:xfrm>
          <a:prstGeom prst="rect">
            <a:avLst/>
          </a:prstGeom>
        </p:spPr>
        <p:txBody>
          <a:bodyPr/>
          <a:lstStyle/>
          <a:p>
            <a:r>
              <a:rPr lang="en-US"/>
              <a:t>Click icon to add picture</a:t>
            </a:r>
          </a:p>
        </p:txBody>
      </p:sp>
      <p:sp>
        <p:nvSpPr>
          <p:cNvPr id="29" name="Text Placeholder 28">
            <a:extLst>
              <a:ext uri="{FF2B5EF4-FFF2-40B4-BE49-F238E27FC236}">
                <a16:creationId xmlns:a16="http://schemas.microsoft.com/office/drawing/2014/main" id="{2BC8AC17-A56B-1A84-6FC2-266ED25A339A}"/>
              </a:ext>
            </a:extLst>
          </p:cNvPr>
          <p:cNvSpPr>
            <a:spLocks noGrp="1"/>
          </p:cNvSpPr>
          <p:nvPr>
            <p:ph type="body" sz="quarter" idx="30" hasCustomPrompt="1"/>
          </p:nvPr>
        </p:nvSpPr>
        <p:spPr>
          <a:xfrm>
            <a:off x="1159458" y="2658922"/>
            <a:ext cx="3381979" cy="190450"/>
          </a:xfrm>
          <a:prstGeom prst="rect">
            <a:avLst/>
          </a:prstGeom>
        </p:spPr>
        <p:txBody>
          <a:bodyPr lIns="0" tIns="0" rIns="0" bIns="0">
            <a:noAutofit/>
          </a:bodyPr>
          <a:lstStyle>
            <a:lvl1pPr>
              <a:lnSpc>
                <a:spcPct val="100000"/>
              </a:lnSpc>
              <a:defRPr sz="1200" b="1">
                <a:latin typeface="+mj-lt"/>
                <a:ea typeface="Artifakt Legend" panose="020B0503050000020004" pitchFamily="34" charset="77"/>
              </a:defRPr>
            </a:lvl1pPr>
            <a:lvl2pPr>
              <a:defRPr sz="900" b="1">
                <a:latin typeface="Artifakt Legend" panose="020B0503050000020004" pitchFamily="34" charset="77"/>
                <a:ea typeface="Artifakt Legend" panose="020B0503050000020004" pitchFamily="34" charset="77"/>
              </a:defRPr>
            </a:lvl2pPr>
            <a:lvl3pPr>
              <a:defRPr sz="900" b="1">
                <a:latin typeface="Artifakt Legend" panose="020B0503050000020004" pitchFamily="34" charset="77"/>
                <a:ea typeface="Artifakt Legend" panose="020B0503050000020004" pitchFamily="34" charset="77"/>
              </a:defRPr>
            </a:lvl3pPr>
            <a:lvl4pPr>
              <a:defRPr sz="900" b="1">
                <a:latin typeface="Artifakt Legend" panose="020B0503050000020004" pitchFamily="34" charset="77"/>
                <a:ea typeface="Artifakt Legend" panose="020B0503050000020004" pitchFamily="34" charset="77"/>
              </a:defRPr>
            </a:lvl4pPr>
            <a:lvl5pPr>
              <a:defRPr sz="900" b="1">
                <a:latin typeface="Artifakt Legend" panose="020B0503050000020004" pitchFamily="34" charset="77"/>
                <a:ea typeface="Artifakt Legend" panose="020B0503050000020004" pitchFamily="34" charset="77"/>
              </a:defRPr>
            </a:lvl5pPr>
          </a:lstStyle>
          <a:p>
            <a:pPr lvl="0"/>
            <a:r>
              <a:rPr lang="en-US"/>
              <a:t>Agenda item title</a:t>
            </a:r>
          </a:p>
        </p:txBody>
      </p:sp>
      <p:sp>
        <p:nvSpPr>
          <p:cNvPr id="35" name="Text Placeholder 28">
            <a:extLst>
              <a:ext uri="{FF2B5EF4-FFF2-40B4-BE49-F238E27FC236}">
                <a16:creationId xmlns:a16="http://schemas.microsoft.com/office/drawing/2014/main" id="{A1386C21-B2DA-C4FE-51CD-EC6CEC18508C}"/>
              </a:ext>
            </a:extLst>
          </p:cNvPr>
          <p:cNvSpPr>
            <a:spLocks noGrp="1"/>
          </p:cNvSpPr>
          <p:nvPr>
            <p:ph type="body" sz="quarter" idx="32" hasCustomPrompt="1"/>
          </p:nvPr>
        </p:nvSpPr>
        <p:spPr>
          <a:xfrm>
            <a:off x="1159458" y="3760239"/>
            <a:ext cx="3381979" cy="190450"/>
          </a:xfrm>
          <a:prstGeom prst="rect">
            <a:avLst/>
          </a:prstGeom>
        </p:spPr>
        <p:txBody>
          <a:bodyPr lIns="0" tIns="0" rIns="0" bIns="0">
            <a:noAutofit/>
          </a:bodyPr>
          <a:lstStyle>
            <a:lvl1pPr>
              <a:lnSpc>
                <a:spcPct val="100000"/>
              </a:lnSpc>
              <a:defRPr sz="1200" b="1">
                <a:latin typeface="+mj-lt"/>
                <a:ea typeface="Artifakt Legend" panose="020B0503050000020004" pitchFamily="34" charset="77"/>
              </a:defRPr>
            </a:lvl1pPr>
            <a:lvl2pPr>
              <a:defRPr sz="900" b="1">
                <a:latin typeface="Artifakt Legend" panose="020B0503050000020004" pitchFamily="34" charset="77"/>
                <a:ea typeface="Artifakt Legend" panose="020B0503050000020004" pitchFamily="34" charset="77"/>
              </a:defRPr>
            </a:lvl2pPr>
            <a:lvl3pPr>
              <a:defRPr sz="900" b="1">
                <a:latin typeface="Artifakt Legend" panose="020B0503050000020004" pitchFamily="34" charset="77"/>
                <a:ea typeface="Artifakt Legend" panose="020B0503050000020004" pitchFamily="34" charset="77"/>
              </a:defRPr>
            </a:lvl3pPr>
            <a:lvl4pPr>
              <a:defRPr sz="900" b="1">
                <a:latin typeface="Artifakt Legend" panose="020B0503050000020004" pitchFamily="34" charset="77"/>
                <a:ea typeface="Artifakt Legend" panose="020B0503050000020004" pitchFamily="34" charset="77"/>
              </a:defRPr>
            </a:lvl4pPr>
            <a:lvl5pPr>
              <a:defRPr sz="900" b="1">
                <a:latin typeface="Artifakt Legend" panose="020B0503050000020004" pitchFamily="34" charset="77"/>
                <a:ea typeface="Artifakt Legend" panose="020B0503050000020004" pitchFamily="34" charset="77"/>
              </a:defRPr>
            </a:lvl5pPr>
          </a:lstStyle>
          <a:p>
            <a:pPr lvl="0"/>
            <a:r>
              <a:rPr lang="en-US"/>
              <a:t>Agenda item title</a:t>
            </a:r>
          </a:p>
        </p:txBody>
      </p:sp>
      <p:sp>
        <p:nvSpPr>
          <p:cNvPr id="40" name="Text Placeholder 28">
            <a:extLst>
              <a:ext uri="{FF2B5EF4-FFF2-40B4-BE49-F238E27FC236}">
                <a16:creationId xmlns:a16="http://schemas.microsoft.com/office/drawing/2014/main" id="{102F3E7B-3C48-0D25-D277-E05CCEC6734A}"/>
              </a:ext>
            </a:extLst>
          </p:cNvPr>
          <p:cNvSpPr>
            <a:spLocks noGrp="1"/>
          </p:cNvSpPr>
          <p:nvPr>
            <p:ph type="body" sz="quarter" idx="35" hasCustomPrompt="1"/>
          </p:nvPr>
        </p:nvSpPr>
        <p:spPr>
          <a:xfrm>
            <a:off x="1159458" y="4861414"/>
            <a:ext cx="3381979" cy="190450"/>
          </a:xfrm>
          <a:prstGeom prst="rect">
            <a:avLst/>
          </a:prstGeom>
        </p:spPr>
        <p:txBody>
          <a:bodyPr lIns="0" tIns="0" rIns="0" bIns="0">
            <a:noAutofit/>
          </a:bodyPr>
          <a:lstStyle>
            <a:lvl1pPr>
              <a:lnSpc>
                <a:spcPct val="100000"/>
              </a:lnSpc>
              <a:defRPr sz="1200" b="1">
                <a:latin typeface="+mj-lt"/>
                <a:ea typeface="Artifakt Legend" panose="020B0503050000020004" pitchFamily="34" charset="77"/>
              </a:defRPr>
            </a:lvl1pPr>
            <a:lvl2pPr>
              <a:defRPr sz="900" b="1">
                <a:latin typeface="Artifakt Legend" panose="020B0503050000020004" pitchFamily="34" charset="77"/>
                <a:ea typeface="Artifakt Legend" panose="020B0503050000020004" pitchFamily="34" charset="77"/>
              </a:defRPr>
            </a:lvl2pPr>
            <a:lvl3pPr>
              <a:defRPr sz="900" b="1">
                <a:latin typeface="Artifakt Legend" panose="020B0503050000020004" pitchFamily="34" charset="77"/>
                <a:ea typeface="Artifakt Legend" panose="020B0503050000020004" pitchFamily="34" charset="77"/>
              </a:defRPr>
            </a:lvl3pPr>
            <a:lvl4pPr>
              <a:defRPr sz="900" b="1">
                <a:latin typeface="Artifakt Legend" panose="020B0503050000020004" pitchFamily="34" charset="77"/>
                <a:ea typeface="Artifakt Legend" panose="020B0503050000020004" pitchFamily="34" charset="77"/>
              </a:defRPr>
            </a:lvl4pPr>
            <a:lvl5pPr>
              <a:defRPr sz="900" b="1">
                <a:latin typeface="Artifakt Legend" panose="020B0503050000020004" pitchFamily="34" charset="77"/>
                <a:ea typeface="Artifakt Legend" panose="020B0503050000020004" pitchFamily="34" charset="77"/>
              </a:defRPr>
            </a:lvl5pPr>
          </a:lstStyle>
          <a:p>
            <a:pPr lvl="0"/>
            <a:r>
              <a:rPr lang="en-US"/>
              <a:t>Agenda item title</a:t>
            </a:r>
          </a:p>
        </p:txBody>
      </p:sp>
      <p:sp>
        <p:nvSpPr>
          <p:cNvPr id="3" name="Text Placeholder 2">
            <a:extLst>
              <a:ext uri="{FF2B5EF4-FFF2-40B4-BE49-F238E27FC236}">
                <a16:creationId xmlns:a16="http://schemas.microsoft.com/office/drawing/2014/main" id="{87FE8984-EEB6-7DFA-B24E-971D37B19D45}"/>
              </a:ext>
            </a:extLst>
          </p:cNvPr>
          <p:cNvSpPr>
            <a:spLocks noGrp="1"/>
          </p:cNvSpPr>
          <p:nvPr>
            <p:ph type="body" sz="quarter" idx="37" hasCustomPrompt="1"/>
          </p:nvPr>
        </p:nvSpPr>
        <p:spPr>
          <a:xfrm>
            <a:off x="1159458" y="2849931"/>
            <a:ext cx="3383280" cy="694944"/>
          </a:xfrm>
        </p:spPr>
        <p:txBody>
          <a:bodyPr/>
          <a:lstStyle>
            <a:lvl1pPr>
              <a:defRPr sz="1100"/>
            </a:lvl1pPr>
          </a:lstStyle>
          <a:p>
            <a:pPr lvl="0"/>
            <a:r>
              <a:rPr lang="en-US"/>
              <a:t>Agenda item description, can extend up to 4 lines. Agenda item description, can extend up to 4 lines. Agenda item description, can extend up to 4 lines. </a:t>
            </a:r>
          </a:p>
        </p:txBody>
      </p:sp>
      <p:sp>
        <p:nvSpPr>
          <p:cNvPr id="4" name="Text Placeholder 2">
            <a:extLst>
              <a:ext uri="{FF2B5EF4-FFF2-40B4-BE49-F238E27FC236}">
                <a16:creationId xmlns:a16="http://schemas.microsoft.com/office/drawing/2014/main" id="{4F3F9EA7-8D4E-F8C4-9EFA-410B68DF340D}"/>
              </a:ext>
            </a:extLst>
          </p:cNvPr>
          <p:cNvSpPr>
            <a:spLocks noGrp="1"/>
          </p:cNvSpPr>
          <p:nvPr>
            <p:ph type="body" sz="quarter" idx="38" hasCustomPrompt="1"/>
          </p:nvPr>
        </p:nvSpPr>
        <p:spPr>
          <a:xfrm>
            <a:off x="1159458" y="3954295"/>
            <a:ext cx="3383280" cy="694944"/>
          </a:xfrm>
        </p:spPr>
        <p:txBody>
          <a:bodyPr/>
          <a:lstStyle>
            <a:lvl1pPr>
              <a:defRPr sz="1100"/>
            </a:lvl1pPr>
          </a:lstStyle>
          <a:p>
            <a:pPr lvl="0"/>
            <a:r>
              <a:rPr lang="en-US"/>
              <a:t>Agenda item description, can extend up to 4 lines. Agenda item description, can extend up to 4 lines. Agenda item description, can extend up to 4 lines. </a:t>
            </a:r>
          </a:p>
        </p:txBody>
      </p:sp>
      <p:sp>
        <p:nvSpPr>
          <p:cNvPr id="5" name="Text Placeholder 2">
            <a:extLst>
              <a:ext uri="{FF2B5EF4-FFF2-40B4-BE49-F238E27FC236}">
                <a16:creationId xmlns:a16="http://schemas.microsoft.com/office/drawing/2014/main" id="{44368530-88E7-1A4F-614A-DEB3F7EE94EC}"/>
              </a:ext>
            </a:extLst>
          </p:cNvPr>
          <p:cNvSpPr>
            <a:spLocks noGrp="1"/>
          </p:cNvSpPr>
          <p:nvPr>
            <p:ph type="body" sz="quarter" idx="39" hasCustomPrompt="1"/>
          </p:nvPr>
        </p:nvSpPr>
        <p:spPr>
          <a:xfrm>
            <a:off x="1159458" y="5055470"/>
            <a:ext cx="3383280" cy="694944"/>
          </a:xfrm>
        </p:spPr>
        <p:txBody>
          <a:bodyPr/>
          <a:lstStyle>
            <a:lvl1pPr>
              <a:defRPr sz="1100"/>
            </a:lvl1pPr>
          </a:lstStyle>
          <a:p>
            <a:pPr lvl="0"/>
            <a:r>
              <a:rPr lang="en-US"/>
              <a:t>Agenda item description, can extend up to 4 lines. Agenda item description, can extend up to 4 lines. Agenda item description, can extend up to 4 lines. </a:t>
            </a:r>
          </a:p>
        </p:txBody>
      </p:sp>
    </p:spTree>
    <p:extLst>
      <p:ext uri="{BB962C8B-B14F-4D97-AF65-F5344CB8AC3E}">
        <p14:creationId xmlns:p14="http://schemas.microsoft.com/office/powerpoint/2010/main" val="7566420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chemeClr val="bg1"/>
          </a:solidFill>
          <a:ln w="841" cap="flat">
            <a:noFill/>
            <a:prstDash val="solid"/>
            <a:miter/>
          </a:ln>
        </p:spPr>
        <p:txBody>
          <a:bodyPr rtlCol="0" anchor="ctr"/>
          <a:lstStyle/>
          <a:p>
            <a:endParaRPr lang="en-US" sz="2400"/>
          </a:p>
        </p:txBody>
      </p:sp>
      <p:sp>
        <p:nvSpPr>
          <p:cNvPr id="2" name="Title 1"/>
          <p:cNvSpPr>
            <a:spLocks noGrp="1"/>
          </p:cNvSpPr>
          <p:nvPr>
            <p:ph type="title"/>
          </p:nvPr>
        </p:nvSpPr>
        <p:spPr>
          <a:xfrm>
            <a:off x="4114800" y="2328672"/>
            <a:ext cx="7584133" cy="1497845"/>
          </a:xfrm>
        </p:spPr>
        <p:txBody>
          <a:bodyPr anchor="b"/>
          <a:lstStyle>
            <a:lvl1pPr>
              <a:lnSpc>
                <a:spcPct val="90000"/>
              </a:lnSpc>
              <a:defRPr sz="5333" b="1" i="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65785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Slide 04">
    <p:bg>
      <p:bgPr>
        <a:solidFill>
          <a:schemeClr val="bg2"/>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6DAFF93B-6440-7CEB-9224-C668010DBE33}"/>
              </a:ext>
            </a:extLst>
          </p:cNvPr>
          <p:cNvSpPr>
            <a:spLocks noGrp="1"/>
          </p:cNvSpPr>
          <p:nvPr>
            <p:ph type="body" sz="quarter" idx="11" hasCustomPrompt="1"/>
          </p:nvPr>
        </p:nvSpPr>
        <p:spPr>
          <a:xfrm>
            <a:off x="442913" y="423668"/>
            <a:ext cx="4884211" cy="1196782"/>
          </a:xfrm>
          <a:prstGeom prst="rect">
            <a:avLst/>
          </a:prstGeom>
        </p:spPr>
        <p:txBody>
          <a:bodyPr lIns="0" tIns="0" rIns="0" bIns="0">
            <a:noAutofit/>
          </a:bodyPr>
          <a:lstStyle>
            <a:lvl1pPr>
              <a:lnSpc>
                <a:spcPct val="90000"/>
              </a:lnSpc>
              <a:defRPr sz="36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Agenda slide 04</a:t>
            </a:r>
          </a:p>
        </p:txBody>
      </p:sp>
      <p:sp>
        <p:nvSpPr>
          <p:cNvPr id="23" name="Text Placeholder 18">
            <a:extLst>
              <a:ext uri="{FF2B5EF4-FFF2-40B4-BE49-F238E27FC236}">
                <a16:creationId xmlns:a16="http://schemas.microsoft.com/office/drawing/2014/main" id="{D87E9A8D-5942-DE6E-230B-7DD441FEF0F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5" name="Picture Placeholder 24">
            <a:extLst>
              <a:ext uri="{FF2B5EF4-FFF2-40B4-BE49-F238E27FC236}">
                <a16:creationId xmlns:a16="http://schemas.microsoft.com/office/drawing/2014/main" id="{76376CE8-0E21-F186-FA25-97941C3DABE0}"/>
              </a:ext>
            </a:extLst>
          </p:cNvPr>
          <p:cNvSpPr>
            <a:spLocks noGrp="1"/>
          </p:cNvSpPr>
          <p:nvPr>
            <p:ph type="pic" sz="quarter" idx="29"/>
          </p:nvPr>
        </p:nvSpPr>
        <p:spPr>
          <a:xfrm>
            <a:off x="9156618" y="0"/>
            <a:ext cx="3035381" cy="6858000"/>
          </a:xfrm>
          <a:prstGeom prst="rect">
            <a:avLst/>
          </a:prstGeom>
        </p:spPr>
        <p:txBody>
          <a:bodyPr/>
          <a:lstStyle/>
          <a:p>
            <a:r>
              <a:rPr lang="en-US"/>
              <a:t>Click icon to add picture</a:t>
            </a:r>
          </a:p>
        </p:txBody>
      </p:sp>
      <p:sp>
        <p:nvSpPr>
          <p:cNvPr id="44" name="Table Placeholder 43">
            <a:extLst>
              <a:ext uri="{FF2B5EF4-FFF2-40B4-BE49-F238E27FC236}">
                <a16:creationId xmlns:a16="http://schemas.microsoft.com/office/drawing/2014/main" id="{CAD5C7C3-6AE4-5C5D-D0F5-0B24758F1B62}"/>
              </a:ext>
            </a:extLst>
          </p:cNvPr>
          <p:cNvSpPr>
            <a:spLocks noGrp="1"/>
          </p:cNvSpPr>
          <p:nvPr>
            <p:ph type="tbl" sz="quarter" idx="37"/>
          </p:nvPr>
        </p:nvSpPr>
        <p:spPr>
          <a:xfrm>
            <a:off x="437904" y="2919253"/>
            <a:ext cx="4819650" cy="3423210"/>
          </a:xfrm>
          <a:prstGeom prst="rect">
            <a:avLst/>
          </a:prstGeom>
        </p:spPr>
        <p:style>
          <a:lnRef idx="2">
            <a:schemeClr val="dk1"/>
          </a:lnRef>
          <a:fillRef idx="1">
            <a:schemeClr val="lt1"/>
          </a:fillRef>
          <a:effectRef idx="0">
            <a:schemeClr val="dk1"/>
          </a:effectRef>
          <a:fontRef idx="minor">
            <a:schemeClr val="dk1"/>
          </a:fontRef>
        </p:style>
        <p:txBody>
          <a:bodyPr/>
          <a:lstStyle/>
          <a:p>
            <a:r>
              <a:rPr lang="en-US"/>
              <a:t>Click icon to add table</a:t>
            </a:r>
          </a:p>
        </p:txBody>
      </p:sp>
    </p:spTree>
    <p:extLst>
      <p:ext uri="{BB962C8B-B14F-4D97-AF65-F5344CB8AC3E}">
        <p14:creationId xmlns:p14="http://schemas.microsoft.com/office/powerpoint/2010/main" val="4039842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Slide 05">
    <p:bg>
      <p:bgPr>
        <a:solidFill>
          <a:schemeClr val="bg2"/>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6DAFF93B-6440-7CEB-9224-C668010DBE33}"/>
              </a:ext>
            </a:extLst>
          </p:cNvPr>
          <p:cNvSpPr>
            <a:spLocks noGrp="1"/>
          </p:cNvSpPr>
          <p:nvPr>
            <p:ph type="body" sz="quarter" idx="11" hasCustomPrompt="1"/>
          </p:nvPr>
        </p:nvSpPr>
        <p:spPr>
          <a:xfrm>
            <a:off x="442913" y="423668"/>
            <a:ext cx="4884211" cy="1196782"/>
          </a:xfrm>
          <a:prstGeom prst="rect">
            <a:avLst/>
          </a:prstGeom>
        </p:spPr>
        <p:txBody>
          <a:bodyPr lIns="0" tIns="0" rIns="0" bIns="0">
            <a:noAutofit/>
          </a:bodyPr>
          <a:lstStyle>
            <a:lvl1pPr>
              <a:lnSpc>
                <a:spcPct val="90000"/>
              </a:lnSpc>
              <a:defRPr sz="3600" b="1" i="0">
                <a:solidFill>
                  <a:schemeClr val="tx1"/>
                </a:solidFill>
                <a:latin typeface="+mj-lt"/>
                <a:ea typeface="Artifakt Legend" panose="020B0503050000020004" pitchFamily="34" charset="77"/>
              </a:defRPr>
            </a:lvl1pPr>
            <a:lvl2pPr>
              <a:defRPr b="1" i="0">
                <a:latin typeface="Artifakt Legend" panose="020B0503050000020004" pitchFamily="34" charset="77"/>
                <a:ea typeface="Artifakt Legend" panose="020B0503050000020004" pitchFamily="34" charset="77"/>
              </a:defRPr>
            </a:lvl2pPr>
            <a:lvl3pPr>
              <a:defRPr b="1" i="0">
                <a:latin typeface="Artifakt Legend" panose="020B0503050000020004" pitchFamily="34" charset="77"/>
                <a:ea typeface="Artifakt Legend" panose="020B0503050000020004" pitchFamily="34" charset="77"/>
              </a:defRPr>
            </a:lvl3pPr>
            <a:lvl4pPr>
              <a:defRPr b="1" i="0">
                <a:latin typeface="Artifakt Legend" panose="020B0503050000020004" pitchFamily="34" charset="77"/>
                <a:ea typeface="Artifakt Legend" panose="020B0503050000020004" pitchFamily="34" charset="77"/>
              </a:defRPr>
            </a:lvl4pPr>
            <a:lvl5pPr>
              <a:defRPr b="1" i="0">
                <a:latin typeface="Artifakt Legend" panose="020B0503050000020004" pitchFamily="34" charset="77"/>
                <a:ea typeface="Artifakt Legend" panose="020B0503050000020004" pitchFamily="34" charset="77"/>
              </a:defRPr>
            </a:lvl5pPr>
          </a:lstStyle>
          <a:p>
            <a:pPr lvl="0"/>
            <a:r>
              <a:rPr lang="en-US"/>
              <a:t>Agenda slide 05</a:t>
            </a:r>
          </a:p>
        </p:txBody>
      </p:sp>
      <p:sp>
        <p:nvSpPr>
          <p:cNvPr id="23" name="Text Placeholder 18">
            <a:extLst>
              <a:ext uri="{FF2B5EF4-FFF2-40B4-BE49-F238E27FC236}">
                <a16:creationId xmlns:a16="http://schemas.microsoft.com/office/drawing/2014/main" id="{D87E9A8D-5942-DE6E-230B-7DD441FEF0F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 name="Rounded Rectangle 1">
            <a:extLst>
              <a:ext uri="{FF2B5EF4-FFF2-40B4-BE49-F238E27FC236}">
                <a16:creationId xmlns:a16="http://schemas.microsoft.com/office/drawing/2014/main" id="{AF4B94CC-4A55-5283-136F-0E97E583E86E}"/>
              </a:ext>
            </a:extLst>
          </p:cNvPr>
          <p:cNvSpPr/>
          <p:nvPr userDrawn="1"/>
        </p:nvSpPr>
        <p:spPr>
          <a:xfrm>
            <a:off x="442913" y="2372264"/>
            <a:ext cx="11341100" cy="4054195"/>
          </a:xfrm>
          <a:prstGeom prst="roundRect">
            <a:avLst>
              <a:gd name="adj" fmla="val 2009"/>
            </a:avLst>
          </a:prstGeom>
          <a:solidFill>
            <a:srgbClr val="E4E4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 Placeholder 4">
            <a:extLst>
              <a:ext uri="{FF2B5EF4-FFF2-40B4-BE49-F238E27FC236}">
                <a16:creationId xmlns:a16="http://schemas.microsoft.com/office/drawing/2014/main" id="{D5BD488C-A4D5-6379-984C-F9C2F6D4BEFD}"/>
              </a:ext>
            </a:extLst>
          </p:cNvPr>
          <p:cNvSpPr>
            <a:spLocks noGrp="1"/>
          </p:cNvSpPr>
          <p:nvPr>
            <p:ph type="body" sz="quarter" idx="29" hasCustomPrompt="1"/>
          </p:nvPr>
        </p:nvSpPr>
        <p:spPr>
          <a:xfrm>
            <a:off x="918118" y="2909454"/>
            <a:ext cx="5143698" cy="3075854"/>
          </a:xfrm>
          <a:prstGeom prst="rect">
            <a:avLst/>
          </a:prstGeom>
        </p:spPr>
        <p:txBody>
          <a:bodyPr lIns="0" tIns="0" rIns="0" bIns="0" numCol="2">
            <a:noAutofit/>
          </a:bodyPr>
          <a:lstStyle>
            <a:lvl1pPr marL="360363" indent="-350838">
              <a:lnSpc>
                <a:spcPts val="3800"/>
              </a:lnSpc>
              <a:buClr>
                <a:schemeClr val="tx1"/>
              </a:buClr>
              <a:buFont typeface="+mj-lt"/>
              <a:buAutoNum type="arabicPeriod"/>
              <a:tabLst/>
              <a:defRPr sz="2000" b="1">
                <a:latin typeface="+mj-lt"/>
                <a:ea typeface="Artifakt Legend" panose="020B0503050000020004" pitchFamily="34" charset="77"/>
              </a:defRPr>
            </a:lvl1pPr>
            <a:lvl2pPr marL="360363" indent="-350838">
              <a:lnSpc>
                <a:spcPts val="3200"/>
              </a:lnSpc>
              <a:buClr>
                <a:schemeClr val="tx1"/>
              </a:buClr>
              <a:buFont typeface="+mj-lt"/>
              <a:buAutoNum type="arabicPeriod"/>
              <a:tabLst/>
              <a:defRPr sz="2000" b="1">
                <a:latin typeface="Artifakt Legend" panose="020B0503050000020004" pitchFamily="34" charset="77"/>
                <a:ea typeface="Artifakt Legend" panose="020B0503050000020004" pitchFamily="34" charset="77"/>
              </a:defRPr>
            </a:lvl2pPr>
            <a:lvl3pPr marL="360363" indent="-350838">
              <a:lnSpc>
                <a:spcPts val="3200"/>
              </a:lnSpc>
              <a:buClr>
                <a:schemeClr val="tx1"/>
              </a:buClr>
              <a:buFont typeface="+mj-lt"/>
              <a:buAutoNum type="arabicPeriod"/>
              <a:tabLst/>
              <a:defRPr sz="2000" b="1">
                <a:latin typeface="Artifakt Legend" panose="020B0503050000020004" pitchFamily="34" charset="77"/>
                <a:ea typeface="Artifakt Legend" panose="020B0503050000020004" pitchFamily="34" charset="77"/>
              </a:defRPr>
            </a:lvl3pPr>
            <a:lvl4pPr marL="979488" indent="-681038">
              <a:lnSpc>
                <a:spcPts val="3200"/>
              </a:lnSpc>
              <a:buClr>
                <a:schemeClr val="tx1"/>
              </a:buClr>
              <a:buFont typeface="+mj-lt"/>
              <a:buAutoNum type="arabicPeriod"/>
              <a:tabLst/>
              <a:defRPr sz="2000" b="1">
                <a:latin typeface="Artifakt Legend" panose="020B0503050000020004" pitchFamily="34" charset="77"/>
                <a:ea typeface="Artifakt Legend" panose="020B0503050000020004" pitchFamily="34" charset="77"/>
              </a:defRPr>
            </a:lvl4pPr>
            <a:lvl5pPr marL="979488" indent="-681038">
              <a:lnSpc>
                <a:spcPts val="3200"/>
              </a:lnSpc>
              <a:buClr>
                <a:schemeClr val="tx1"/>
              </a:buClr>
              <a:buFont typeface="+mj-lt"/>
              <a:buAutoNum type="arabicPeriod"/>
              <a:tabLst/>
              <a:defRPr sz="2000" b="1">
                <a:latin typeface="Artifakt Legend" panose="020B0503050000020004" pitchFamily="34" charset="77"/>
                <a:ea typeface="Artifakt Legend" panose="020B0503050000020004" pitchFamily="34" charset="77"/>
              </a:defRPr>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Tree>
    <p:extLst>
      <p:ext uri="{BB962C8B-B14F-4D97-AF65-F5344CB8AC3E}">
        <p14:creationId xmlns:p14="http://schemas.microsoft.com/office/powerpoint/2010/main" val="103790471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Slide 01">
    <p:bg>
      <p:bgPr>
        <a:solidFill>
          <a:schemeClr val="bg2"/>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525BA0-7A1A-ABC5-98C2-D365DC442C28}"/>
              </a:ext>
            </a:extLst>
          </p:cNvPr>
          <p:cNvSpPr/>
          <p:nvPr userDrawn="1"/>
        </p:nvSpPr>
        <p:spPr>
          <a:xfrm>
            <a:off x="6096001" y="441325"/>
            <a:ext cx="5688012" cy="5975350"/>
          </a:xfrm>
          <a:prstGeom prst="roundRect">
            <a:avLst>
              <a:gd name="adj" fmla="val 2073"/>
            </a:avLst>
          </a:prstGeom>
          <a:solidFill>
            <a:srgbClr val="E4E4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8" name="Text Placeholder 27">
            <a:extLst>
              <a:ext uri="{FF2B5EF4-FFF2-40B4-BE49-F238E27FC236}">
                <a16:creationId xmlns:a16="http://schemas.microsoft.com/office/drawing/2014/main" id="{2896666E-C534-1691-D65E-810295E29741}"/>
              </a:ext>
            </a:extLst>
          </p:cNvPr>
          <p:cNvSpPr>
            <a:spLocks noGrp="1"/>
          </p:cNvSpPr>
          <p:nvPr>
            <p:ph type="body" sz="quarter" idx="30" hasCustomPrompt="1"/>
          </p:nvPr>
        </p:nvSpPr>
        <p:spPr>
          <a:xfrm>
            <a:off x="7372116" y="834448"/>
            <a:ext cx="3671888" cy="5189104"/>
          </a:xfrm>
          <a:prstGeom prst="rect">
            <a:avLst/>
          </a:prstGeom>
        </p:spPr>
        <p:txBody>
          <a:bodyPr lIns="0" tIns="0" rIns="0" bIns="0">
            <a:noAutofit/>
          </a:bodyPr>
          <a:lstStyle>
            <a:lvl1pPr>
              <a:lnSpc>
                <a:spcPct val="90000"/>
              </a:lnSpc>
              <a:spcBef>
                <a:spcPts val="1000"/>
              </a:spcBef>
              <a:spcAft>
                <a:spcPts val="0"/>
              </a:spcAft>
              <a:buNone/>
              <a:defRPr sz="1100"/>
            </a:lvl1pPr>
            <a:lvl2pPr>
              <a:defRPr sz="900"/>
            </a:lvl2pPr>
            <a:lvl3pPr>
              <a:defRPr sz="900"/>
            </a:lvl3pPr>
            <a:lvl4pPr>
              <a:defRPr sz="900"/>
            </a:lvl4pPr>
            <a:lvl5pPr>
              <a:defRPr sz="900"/>
            </a:lvl5pPr>
          </a:lstStyle>
          <a:p>
            <a:pPr>
              <a:buNone/>
            </a:pPr>
            <a:r>
              <a:rPr lang="en-CA"/>
              <a:t>Lorem ipsum dolor sit </a:t>
            </a:r>
            <a:r>
              <a:rPr lang="en-CA" err="1"/>
              <a:t>amet</a:t>
            </a:r>
            <a:r>
              <a:rPr lang="en-CA"/>
              <a:t> </a:t>
            </a:r>
          </a:p>
          <a:p>
            <a:pPr>
              <a:buNone/>
            </a:pPr>
            <a:r>
              <a:rPr lang="en-CA" err="1"/>
              <a:t>Consectetur</a:t>
            </a:r>
            <a:r>
              <a:rPr lang="en-CA"/>
              <a:t> </a:t>
            </a:r>
            <a:r>
              <a:rPr lang="en-CA" err="1"/>
              <a:t>adipiscing</a:t>
            </a:r>
            <a:r>
              <a:rPr lang="en-CA"/>
              <a:t> </a:t>
            </a:r>
            <a:r>
              <a:rPr lang="en-CA" err="1"/>
              <a:t>elit</a:t>
            </a:r>
            <a:r>
              <a:rPr lang="en-CA"/>
              <a:t>. Sed </a:t>
            </a:r>
            <a:r>
              <a:rPr lang="en-CA" err="1"/>
              <a:t>eleifend</a:t>
            </a:r>
            <a:r>
              <a:rPr lang="en-CA"/>
              <a:t> </a:t>
            </a:r>
            <a:r>
              <a:rPr lang="en-CA" err="1"/>
              <a:t>egestas</a:t>
            </a:r>
            <a:r>
              <a:rPr lang="en-CA"/>
              <a:t> </a:t>
            </a:r>
            <a:r>
              <a:rPr lang="en-CA" err="1"/>
              <a:t>volutpat</a:t>
            </a:r>
            <a:r>
              <a:rPr lang="en-CA"/>
              <a:t>. </a:t>
            </a:r>
            <a:r>
              <a:rPr lang="en-CA" err="1"/>
              <a:t>Pellentesque</a:t>
            </a:r>
            <a:r>
              <a:rPr lang="en-CA"/>
              <a:t> </a:t>
            </a:r>
            <a:r>
              <a:rPr lang="en-CA" err="1"/>
              <a:t>imperdiet</a:t>
            </a:r>
            <a:r>
              <a:rPr lang="en-CA"/>
              <a:t> </a:t>
            </a:r>
            <a:r>
              <a:rPr lang="en-CA" err="1"/>
              <a:t>malesuada</a:t>
            </a:r>
            <a:r>
              <a:rPr lang="en-CA"/>
              <a:t> diam, et </a:t>
            </a:r>
            <a:r>
              <a:rPr lang="en-CA" err="1"/>
              <a:t>commodo</a:t>
            </a:r>
            <a:r>
              <a:rPr lang="en-CA"/>
              <a:t> </a:t>
            </a:r>
            <a:r>
              <a:rPr lang="en-CA" err="1"/>
              <a:t>quam</a:t>
            </a:r>
            <a:r>
              <a:rPr lang="en-CA"/>
              <a:t> </a:t>
            </a:r>
            <a:r>
              <a:rPr lang="en-CA" err="1"/>
              <a:t>egestas</a:t>
            </a:r>
            <a:r>
              <a:rPr lang="en-CA"/>
              <a:t> in. Maecenas </a:t>
            </a:r>
            <a:r>
              <a:rPr lang="en-CA" err="1"/>
              <a:t>ultricies</a:t>
            </a:r>
            <a:r>
              <a:rPr lang="en-CA"/>
              <a:t> </a:t>
            </a:r>
            <a:r>
              <a:rPr lang="en-CA" err="1"/>
              <a:t>erat</a:t>
            </a:r>
            <a:r>
              <a:rPr lang="en-CA"/>
              <a:t> vel </a:t>
            </a:r>
            <a:r>
              <a:rPr lang="en-CA" err="1"/>
              <a:t>condimentum</a:t>
            </a:r>
            <a:r>
              <a:rPr lang="en-CA"/>
              <a:t> </a:t>
            </a:r>
            <a:r>
              <a:rPr lang="en-CA" err="1"/>
              <a:t>faucibus</a:t>
            </a:r>
            <a:r>
              <a:rPr lang="en-CA"/>
              <a:t>. Vestibulum </a:t>
            </a:r>
            <a:r>
              <a:rPr lang="en-CA" err="1"/>
              <a:t>feugiat</a:t>
            </a:r>
            <a:r>
              <a:rPr lang="en-CA"/>
              <a:t> </a:t>
            </a:r>
            <a:r>
              <a:rPr lang="en-CA" err="1"/>
              <a:t>turpis</a:t>
            </a:r>
            <a:r>
              <a:rPr lang="en-CA"/>
              <a:t> </a:t>
            </a:r>
            <a:r>
              <a:rPr lang="en-CA" err="1"/>
              <a:t>ut</a:t>
            </a:r>
            <a:r>
              <a:rPr lang="en-CA"/>
              <a:t> </a:t>
            </a:r>
            <a:r>
              <a:rPr lang="en-CA" err="1"/>
              <a:t>augue</a:t>
            </a:r>
            <a:r>
              <a:rPr lang="en-CA"/>
              <a:t> fermentum, </a:t>
            </a:r>
            <a:r>
              <a:rPr lang="en-CA" err="1"/>
              <a:t>ut</a:t>
            </a:r>
            <a:r>
              <a:rPr lang="en-CA"/>
              <a:t> </a:t>
            </a:r>
            <a:r>
              <a:rPr lang="en-CA" err="1"/>
              <a:t>bibendum</a:t>
            </a:r>
            <a:r>
              <a:rPr lang="en-CA"/>
              <a:t> </a:t>
            </a:r>
            <a:r>
              <a:rPr lang="en-CA" err="1"/>
              <a:t>neque</a:t>
            </a:r>
            <a:r>
              <a:rPr lang="en-CA"/>
              <a:t> porta. Mauris </a:t>
            </a:r>
            <a:r>
              <a:rPr lang="en-CA" err="1"/>
              <a:t>facilisis</a:t>
            </a:r>
            <a:r>
              <a:rPr lang="en-CA"/>
              <a:t> libero vitae </a:t>
            </a:r>
            <a:r>
              <a:rPr lang="en-CA" err="1"/>
              <a:t>orci</a:t>
            </a:r>
            <a:r>
              <a:rPr lang="en-CA"/>
              <a:t> convallis </a:t>
            </a:r>
            <a:r>
              <a:rPr lang="en-CA" err="1"/>
              <a:t>tempor</a:t>
            </a:r>
            <a:r>
              <a:rPr lang="en-CA"/>
              <a:t>. </a:t>
            </a:r>
          </a:p>
          <a:p>
            <a:pPr>
              <a:buNone/>
            </a:pPr>
            <a:r>
              <a:rPr lang="en-CA" err="1"/>
              <a:t>Nulla</a:t>
            </a:r>
            <a:r>
              <a:rPr lang="en-CA"/>
              <a:t> </a:t>
            </a:r>
            <a:r>
              <a:rPr lang="en-CA" err="1"/>
              <a:t>eu</a:t>
            </a:r>
            <a:r>
              <a:rPr lang="en-CA"/>
              <a:t> </a:t>
            </a:r>
            <a:r>
              <a:rPr lang="en-CA" err="1"/>
              <a:t>nunc</a:t>
            </a:r>
            <a:r>
              <a:rPr lang="en-CA"/>
              <a:t> at </a:t>
            </a:r>
            <a:r>
              <a:rPr lang="en-CA" err="1"/>
              <a:t>leo</a:t>
            </a:r>
            <a:r>
              <a:rPr lang="en-CA"/>
              <a:t> </a:t>
            </a:r>
            <a:r>
              <a:rPr lang="en-CA" err="1"/>
              <a:t>ullamcorper</a:t>
            </a:r>
            <a:r>
              <a:rPr lang="en-CA"/>
              <a:t> </a:t>
            </a:r>
            <a:r>
              <a:rPr lang="en-CA" err="1"/>
              <a:t>volutpat</a:t>
            </a:r>
            <a:r>
              <a:rPr lang="en-CA"/>
              <a:t> </a:t>
            </a:r>
            <a:br>
              <a:rPr lang="en-CA"/>
            </a:br>
            <a:br>
              <a:rPr lang="en-CA"/>
            </a:br>
            <a:r>
              <a:rPr lang="en-CA"/>
              <a:t>Non ac mi. Sed </a:t>
            </a:r>
            <a:r>
              <a:rPr lang="en-CA" err="1"/>
              <a:t>malesuada</a:t>
            </a:r>
            <a:r>
              <a:rPr lang="en-CA"/>
              <a:t> sed libero </a:t>
            </a:r>
            <a:r>
              <a:rPr lang="en-CA" err="1"/>
              <a:t>quis</a:t>
            </a:r>
            <a:r>
              <a:rPr lang="en-CA"/>
              <a:t> </a:t>
            </a:r>
            <a:r>
              <a:rPr lang="en-CA" err="1"/>
              <a:t>sollicitudin</a:t>
            </a:r>
            <a:r>
              <a:rPr lang="en-CA"/>
              <a:t>. Vestibulum ante ipsum </a:t>
            </a:r>
            <a:r>
              <a:rPr lang="en-CA" err="1"/>
              <a:t>primis</a:t>
            </a:r>
            <a:r>
              <a:rPr lang="en-CA"/>
              <a:t> in </a:t>
            </a:r>
            <a:r>
              <a:rPr lang="en-CA" err="1"/>
              <a:t>faucibus</a:t>
            </a:r>
            <a:r>
              <a:rPr lang="en-CA"/>
              <a:t> </a:t>
            </a:r>
            <a:r>
              <a:rPr lang="en-CA" err="1"/>
              <a:t>orci</a:t>
            </a:r>
            <a:r>
              <a:rPr lang="en-CA"/>
              <a:t> </a:t>
            </a:r>
            <a:r>
              <a:rPr lang="en-CA" err="1"/>
              <a:t>luctus</a:t>
            </a:r>
            <a:r>
              <a:rPr lang="en-CA"/>
              <a:t> et </a:t>
            </a:r>
            <a:r>
              <a:rPr lang="en-CA" err="1"/>
              <a:t>ultrices</a:t>
            </a:r>
            <a:r>
              <a:rPr lang="en-CA"/>
              <a:t> </a:t>
            </a:r>
            <a:r>
              <a:rPr lang="en-CA" err="1"/>
              <a:t>posuere</a:t>
            </a:r>
            <a:r>
              <a:rPr lang="en-CA"/>
              <a:t> </a:t>
            </a:r>
            <a:r>
              <a:rPr lang="en-CA" err="1"/>
              <a:t>cubilia</a:t>
            </a:r>
            <a:r>
              <a:rPr lang="en-CA"/>
              <a:t> curae; </a:t>
            </a:r>
            <a:r>
              <a:rPr lang="en-CA" err="1"/>
              <a:t>Phasellus</a:t>
            </a:r>
            <a:r>
              <a:rPr lang="en-CA"/>
              <a:t> </a:t>
            </a:r>
            <a:r>
              <a:rPr lang="en-CA" err="1"/>
              <a:t>varius</a:t>
            </a:r>
            <a:r>
              <a:rPr lang="en-CA"/>
              <a:t> </a:t>
            </a:r>
            <a:r>
              <a:rPr lang="en-CA" err="1"/>
              <a:t>est</a:t>
            </a:r>
            <a:r>
              <a:rPr lang="en-CA"/>
              <a:t> nec </a:t>
            </a:r>
            <a:r>
              <a:rPr lang="en-CA" err="1"/>
              <a:t>turpis</a:t>
            </a:r>
            <a:r>
              <a:rPr lang="en-CA"/>
              <a:t> </a:t>
            </a:r>
            <a:r>
              <a:rPr lang="en-CA" err="1"/>
              <a:t>condimentum</a:t>
            </a:r>
            <a:r>
              <a:rPr lang="en-CA"/>
              <a:t>, in </a:t>
            </a:r>
            <a:r>
              <a:rPr lang="en-CA" err="1"/>
              <a:t>vehicula</a:t>
            </a:r>
            <a:r>
              <a:rPr lang="en-CA"/>
              <a:t> </a:t>
            </a:r>
            <a:r>
              <a:rPr lang="en-CA" err="1"/>
              <a:t>quam</a:t>
            </a:r>
            <a:r>
              <a:rPr lang="en-CA"/>
              <a:t> </a:t>
            </a:r>
            <a:r>
              <a:rPr lang="en-CA" err="1"/>
              <a:t>pretium</a:t>
            </a:r>
            <a:r>
              <a:rPr lang="en-CA"/>
              <a:t>. Cras vitae eros non libero </a:t>
            </a:r>
            <a:r>
              <a:rPr lang="en-CA" err="1"/>
              <a:t>euismod</a:t>
            </a:r>
            <a:r>
              <a:rPr lang="en-CA"/>
              <a:t> </a:t>
            </a:r>
            <a:r>
              <a:rPr lang="en-CA" err="1"/>
              <a:t>vulputate</a:t>
            </a:r>
            <a:r>
              <a:rPr lang="en-CA"/>
              <a:t> </a:t>
            </a:r>
            <a:r>
              <a:rPr lang="en-CA" err="1"/>
              <a:t>eu</a:t>
            </a:r>
            <a:r>
              <a:rPr lang="en-CA"/>
              <a:t> </a:t>
            </a:r>
            <a:r>
              <a:rPr lang="en-CA" err="1"/>
              <a:t>ut</a:t>
            </a:r>
            <a:r>
              <a:rPr lang="en-CA"/>
              <a:t> mi. Proin </a:t>
            </a:r>
            <a:r>
              <a:rPr lang="en-CA" err="1"/>
              <a:t>luctus</a:t>
            </a:r>
            <a:r>
              <a:rPr lang="en-CA"/>
              <a:t> </a:t>
            </a:r>
            <a:r>
              <a:rPr lang="en-CA" err="1"/>
              <a:t>dignissim</a:t>
            </a:r>
            <a:r>
              <a:rPr lang="en-CA"/>
              <a:t> </a:t>
            </a:r>
            <a:r>
              <a:rPr lang="en-CA" err="1"/>
              <a:t>neque</a:t>
            </a:r>
            <a:r>
              <a:rPr lang="en-CA"/>
              <a:t>, </a:t>
            </a:r>
            <a:r>
              <a:rPr lang="en-CA" err="1"/>
              <a:t>eget</a:t>
            </a:r>
            <a:r>
              <a:rPr lang="en-CA"/>
              <a:t> </a:t>
            </a:r>
            <a:r>
              <a:rPr lang="en-CA" err="1"/>
              <a:t>accumsan</a:t>
            </a:r>
            <a:r>
              <a:rPr lang="en-CA"/>
              <a:t> </a:t>
            </a:r>
            <a:r>
              <a:rPr lang="en-CA" err="1"/>
              <a:t>lacus</a:t>
            </a:r>
            <a:r>
              <a:rPr lang="en-CA"/>
              <a:t>. </a:t>
            </a:r>
          </a:p>
          <a:p>
            <a:pPr>
              <a:buNone/>
            </a:pPr>
            <a:r>
              <a:rPr lang="en-CA"/>
              <a:t>Nam </a:t>
            </a:r>
            <a:r>
              <a:rPr lang="en-CA" err="1"/>
              <a:t>sollicitudin</a:t>
            </a:r>
            <a:r>
              <a:rPr lang="en-CA"/>
              <a:t> sed </a:t>
            </a:r>
            <a:r>
              <a:rPr lang="en-CA" err="1"/>
              <a:t>urna</a:t>
            </a:r>
            <a:r>
              <a:rPr lang="en-CA"/>
              <a:t> </a:t>
            </a:r>
            <a:r>
              <a:rPr lang="en-CA" err="1"/>
              <a:t>ut</a:t>
            </a:r>
            <a:r>
              <a:rPr lang="en-CA"/>
              <a:t> </a:t>
            </a:r>
            <a:r>
              <a:rPr lang="en-CA" err="1"/>
              <a:t>venenatis</a:t>
            </a:r>
            <a:r>
              <a:rPr lang="en-CA"/>
              <a:t> </a:t>
            </a:r>
          </a:p>
          <a:p>
            <a:pPr>
              <a:buNone/>
            </a:pPr>
            <a:r>
              <a:rPr lang="en-CA"/>
              <a:t>Nunc sed ligula at </a:t>
            </a:r>
            <a:r>
              <a:rPr lang="en-CA" err="1"/>
              <a:t>nisl</a:t>
            </a:r>
            <a:r>
              <a:rPr lang="en-CA"/>
              <a:t> </a:t>
            </a:r>
            <a:r>
              <a:rPr lang="en-CA" err="1"/>
              <a:t>feugiat</a:t>
            </a:r>
            <a:r>
              <a:rPr lang="en-CA"/>
              <a:t> lacinia. Mauris vel </a:t>
            </a:r>
            <a:r>
              <a:rPr lang="en-CA" err="1"/>
              <a:t>felis</a:t>
            </a:r>
            <a:r>
              <a:rPr lang="en-CA"/>
              <a:t> </a:t>
            </a:r>
            <a:r>
              <a:rPr lang="en-CA" err="1"/>
              <a:t>quis</a:t>
            </a:r>
            <a:r>
              <a:rPr lang="en-CA"/>
              <a:t> diam </a:t>
            </a:r>
            <a:r>
              <a:rPr lang="en-CA" err="1"/>
              <a:t>laoreet</a:t>
            </a:r>
            <a:r>
              <a:rPr lang="en-CA"/>
              <a:t> semper nec </a:t>
            </a:r>
            <a:r>
              <a:rPr lang="en-CA" err="1"/>
              <a:t>eget</a:t>
            </a:r>
            <a:r>
              <a:rPr lang="en-CA"/>
              <a:t> libero. Nunc pulvinar diam sit </a:t>
            </a:r>
            <a:r>
              <a:rPr lang="en-CA" err="1"/>
              <a:t>amet</a:t>
            </a:r>
            <a:r>
              <a:rPr lang="en-CA"/>
              <a:t> </a:t>
            </a:r>
            <a:r>
              <a:rPr lang="en-CA" err="1"/>
              <a:t>condimentum</a:t>
            </a:r>
            <a:r>
              <a:rPr lang="en-CA"/>
              <a:t> </a:t>
            </a:r>
            <a:r>
              <a:rPr lang="en-CA" err="1"/>
              <a:t>sodales</a:t>
            </a:r>
            <a:r>
              <a:rPr lang="en-CA"/>
              <a:t>. Sed fermentum, </a:t>
            </a:r>
            <a:r>
              <a:rPr lang="en-CA" err="1"/>
              <a:t>odio</a:t>
            </a:r>
            <a:r>
              <a:rPr lang="en-CA"/>
              <a:t> at </a:t>
            </a:r>
            <a:r>
              <a:rPr lang="en-CA" err="1"/>
              <a:t>aliquet</a:t>
            </a:r>
            <a:r>
              <a:rPr lang="en-CA"/>
              <a:t> </a:t>
            </a:r>
            <a:r>
              <a:rPr lang="en-CA" err="1"/>
              <a:t>consequat</a:t>
            </a:r>
            <a:r>
              <a:rPr lang="en-CA"/>
              <a:t>, libero </a:t>
            </a:r>
            <a:r>
              <a:rPr lang="en-CA" err="1"/>
              <a:t>tortor</a:t>
            </a:r>
            <a:r>
              <a:rPr lang="en-CA"/>
              <a:t> </a:t>
            </a:r>
            <a:r>
              <a:rPr lang="en-CA" err="1"/>
              <a:t>sollicitudin</a:t>
            </a:r>
            <a:r>
              <a:rPr lang="en-CA"/>
              <a:t> </a:t>
            </a:r>
            <a:r>
              <a:rPr lang="en-CA" err="1"/>
              <a:t>augue</a:t>
            </a:r>
            <a:r>
              <a:rPr lang="en-CA"/>
              <a:t>, ac </a:t>
            </a:r>
            <a:r>
              <a:rPr lang="en-CA" err="1"/>
              <a:t>varius</a:t>
            </a:r>
            <a:r>
              <a:rPr lang="en-CA"/>
              <a:t> </a:t>
            </a:r>
            <a:r>
              <a:rPr lang="en-CA" err="1"/>
              <a:t>lectus</a:t>
            </a:r>
            <a:r>
              <a:rPr lang="en-CA"/>
              <a:t> </a:t>
            </a:r>
            <a:r>
              <a:rPr lang="en-CA" err="1"/>
              <a:t>nibh</a:t>
            </a:r>
            <a:r>
              <a:rPr lang="en-CA"/>
              <a:t> id </a:t>
            </a:r>
            <a:r>
              <a:rPr lang="en-CA" err="1"/>
              <a:t>leo</a:t>
            </a:r>
            <a:r>
              <a:rPr lang="en-CA"/>
              <a:t>. </a:t>
            </a:r>
          </a:p>
          <a:p>
            <a:pPr>
              <a:buNone/>
            </a:pPr>
            <a:r>
              <a:rPr lang="en-CA" err="1"/>
              <a:t>Pellentesque</a:t>
            </a:r>
            <a:r>
              <a:rPr lang="en-CA"/>
              <a:t> </a:t>
            </a:r>
            <a:r>
              <a:rPr lang="en-CA" err="1"/>
              <a:t>leo</a:t>
            </a:r>
            <a:r>
              <a:rPr lang="en-CA"/>
              <a:t> </a:t>
            </a:r>
            <a:r>
              <a:rPr lang="en-CA" err="1"/>
              <a:t>purus</a:t>
            </a:r>
            <a:r>
              <a:rPr lang="en-CA"/>
              <a:t>, </a:t>
            </a:r>
            <a:r>
              <a:rPr lang="en-CA" err="1"/>
              <a:t>volutpat</a:t>
            </a:r>
            <a:r>
              <a:rPr lang="en-CA"/>
              <a:t> et </a:t>
            </a:r>
            <a:r>
              <a:rPr lang="en-CA" err="1"/>
              <a:t>tortor</a:t>
            </a:r>
            <a:r>
              <a:rPr lang="en-CA"/>
              <a:t> vel</a:t>
            </a:r>
          </a:p>
          <a:p>
            <a:pPr>
              <a:buNone/>
            </a:pPr>
            <a:r>
              <a:rPr lang="en-CA" err="1"/>
              <a:t>Interdum</a:t>
            </a:r>
            <a:r>
              <a:rPr lang="en-CA"/>
              <a:t> </a:t>
            </a:r>
            <a:r>
              <a:rPr lang="en-CA" err="1"/>
              <a:t>finibus</a:t>
            </a:r>
            <a:r>
              <a:rPr lang="en-CA"/>
              <a:t> </a:t>
            </a:r>
            <a:r>
              <a:rPr lang="en-CA" err="1"/>
              <a:t>neque</a:t>
            </a:r>
            <a:r>
              <a:rPr lang="en-CA"/>
              <a:t>. </a:t>
            </a:r>
            <a:r>
              <a:rPr lang="en-CA" err="1"/>
              <a:t>Nulla</a:t>
            </a:r>
            <a:r>
              <a:rPr lang="en-CA"/>
              <a:t> fermentum </a:t>
            </a:r>
            <a:r>
              <a:rPr lang="en-CA" err="1"/>
              <a:t>fermentum</a:t>
            </a:r>
            <a:r>
              <a:rPr lang="en-CA"/>
              <a:t> eros dictum </a:t>
            </a:r>
            <a:r>
              <a:rPr lang="en-CA" err="1"/>
              <a:t>hendrerit</a:t>
            </a:r>
            <a:r>
              <a:rPr lang="en-CA"/>
              <a:t>. In at </a:t>
            </a:r>
            <a:r>
              <a:rPr lang="en-CA" err="1"/>
              <a:t>augue</a:t>
            </a:r>
            <a:r>
              <a:rPr lang="en-CA"/>
              <a:t> </a:t>
            </a:r>
            <a:r>
              <a:rPr lang="en-CA" err="1"/>
              <a:t>efficitur</a:t>
            </a:r>
            <a:r>
              <a:rPr lang="en-CA"/>
              <a:t>, </a:t>
            </a:r>
            <a:r>
              <a:rPr lang="en-CA" err="1"/>
              <a:t>efficitur</a:t>
            </a:r>
            <a:r>
              <a:rPr lang="en-CA"/>
              <a:t> </a:t>
            </a:r>
            <a:r>
              <a:rPr lang="en-CA" err="1"/>
              <a:t>felis</a:t>
            </a:r>
            <a:r>
              <a:rPr lang="en-CA"/>
              <a:t> non, </a:t>
            </a:r>
            <a:r>
              <a:rPr lang="en-CA" err="1"/>
              <a:t>ultricies</a:t>
            </a:r>
            <a:r>
              <a:rPr lang="en-CA"/>
              <a:t> </a:t>
            </a:r>
            <a:r>
              <a:rPr lang="en-CA" err="1"/>
              <a:t>massa</a:t>
            </a:r>
            <a:r>
              <a:rPr lang="en-CA"/>
              <a:t>. </a:t>
            </a:r>
            <a:r>
              <a:rPr lang="en-CA" err="1"/>
              <a:t>Suspendisse</a:t>
            </a:r>
            <a:r>
              <a:rPr lang="en-CA"/>
              <a:t> </a:t>
            </a:r>
            <a:r>
              <a:rPr lang="en-CA" err="1"/>
              <a:t>finibus</a:t>
            </a:r>
            <a:r>
              <a:rPr lang="en-CA"/>
              <a:t> </a:t>
            </a:r>
            <a:r>
              <a:rPr lang="en-CA" err="1"/>
              <a:t>lectus</a:t>
            </a:r>
            <a:r>
              <a:rPr lang="en-CA"/>
              <a:t> </a:t>
            </a:r>
            <a:r>
              <a:rPr lang="en-CA" err="1"/>
              <a:t>sapien</a:t>
            </a:r>
            <a:r>
              <a:rPr lang="en-CA"/>
              <a:t>, vitae fermentum </a:t>
            </a:r>
            <a:r>
              <a:rPr lang="en-CA" err="1"/>
              <a:t>odio</a:t>
            </a:r>
            <a:r>
              <a:rPr lang="en-CA"/>
              <a:t> </a:t>
            </a:r>
            <a:r>
              <a:rPr lang="en-CA" err="1"/>
              <a:t>ultricies</a:t>
            </a:r>
            <a:r>
              <a:rPr lang="en-CA"/>
              <a:t> sed. </a:t>
            </a:r>
            <a:r>
              <a:rPr lang="en-CA" err="1"/>
              <a:t>Interdum</a:t>
            </a:r>
            <a:r>
              <a:rPr lang="en-CA"/>
              <a:t> et </a:t>
            </a:r>
            <a:r>
              <a:rPr lang="en-CA" err="1"/>
              <a:t>malesuada</a:t>
            </a:r>
            <a:r>
              <a:rPr lang="en-CA"/>
              <a:t> fames ac ante ipsum </a:t>
            </a:r>
            <a:r>
              <a:rPr lang="en-CA" err="1"/>
              <a:t>primis</a:t>
            </a:r>
            <a:r>
              <a:rPr lang="en-CA"/>
              <a:t> in </a:t>
            </a:r>
            <a:r>
              <a:rPr lang="en-CA" err="1"/>
              <a:t>faucibus</a:t>
            </a:r>
            <a:r>
              <a:rPr lang="en-CA"/>
              <a:t>. </a:t>
            </a:r>
          </a:p>
        </p:txBody>
      </p:sp>
      <p:sp>
        <p:nvSpPr>
          <p:cNvPr id="30" name="Text Placeholder 29">
            <a:extLst>
              <a:ext uri="{FF2B5EF4-FFF2-40B4-BE49-F238E27FC236}">
                <a16:creationId xmlns:a16="http://schemas.microsoft.com/office/drawing/2014/main" id="{13E2EE0F-D86E-A9CE-03B7-66B0A6843BD2}"/>
              </a:ext>
            </a:extLst>
          </p:cNvPr>
          <p:cNvSpPr>
            <a:spLocks noGrp="1"/>
          </p:cNvSpPr>
          <p:nvPr>
            <p:ph type="body" sz="quarter" idx="31" hasCustomPrompt="1"/>
          </p:nvPr>
        </p:nvSpPr>
        <p:spPr>
          <a:xfrm>
            <a:off x="442913" y="423668"/>
            <a:ext cx="4913079" cy="1197864"/>
          </a:xfrm>
          <a:prstGeom prst="rect">
            <a:avLst/>
          </a:prstGeom>
        </p:spPr>
        <p:txBody>
          <a:bodyPr lIns="0" tIns="0" rIns="0" bIns="0">
            <a:noAutofit/>
          </a:bodyPr>
          <a:lstStyle>
            <a:lvl1pPr>
              <a:lnSpc>
                <a:spcPct val="90000"/>
              </a:lnSpc>
              <a:defRPr sz="3600" b="1">
                <a:latin typeface="+mj-lt"/>
              </a:defRPr>
            </a:lvl1pPr>
          </a:lstStyle>
          <a:p>
            <a:pPr lvl="0"/>
            <a:r>
              <a:rPr lang="en-US"/>
              <a:t>Timeline slide</a:t>
            </a:r>
          </a:p>
        </p:txBody>
      </p:sp>
    </p:spTree>
    <p:extLst>
      <p:ext uri="{BB962C8B-B14F-4D97-AF65-F5344CB8AC3E}">
        <p14:creationId xmlns:p14="http://schemas.microsoft.com/office/powerpoint/2010/main" val="727368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nd Content - Whit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B9A2D3-0316-DA95-EB95-7DB858EED3F8}"/>
              </a:ext>
            </a:extLst>
          </p:cNvPr>
          <p:cNvSpPr>
            <a:spLocks noGrp="1"/>
          </p:cNvSpPr>
          <p:nvPr>
            <p:ph idx="1"/>
          </p:nvPr>
        </p:nvSpPr>
        <p:spPr>
          <a:xfrm>
            <a:off x="442913" y="1824040"/>
            <a:ext cx="11341098" cy="41793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4">
            <a:extLst>
              <a:ext uri="{FF2B5EF4-FFF2-40B4-BE49-F238E27FC236}">
                <a16:creationId xmlns:a16="http://schemas.microsoft.com/office/drawing/2014/main" id="{2BD04FD2-0CDE-7E9A-33C3-9F4F21EBD76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9" name="Text Placeholder 18">
            <a:extLst>
              <a:ext uri="{FF2B5EF4-FFF2-40B4-BE49-F238E27FC236}">
                <a16:creationId xmlns:a16="http://schemas.microsoft.com/office/drawing/2014/main" id="{3732F8F0-AE7B-B434-04A9-97341733B92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0" name="Text Placeholder 18">
            <a:extLst>
              <a:ext uri="{FF2B5EF4-FFF2-40B4-BE49-F238E27FC236}">
                <a16:creationId xmlns:a16="http://schemas.microsoft.com/office/drawing/2014/main" id="{C8CBFA05-85B6-78C2-63D1-9F6628A13E28}"/>
              </a:ext>
            </a:extLst>
          </p:cNvPr>
          <p:cNvSpPr>
            <a:spLocks noGrp="1"/>
          </p:cNvSpPr>
          <p:nvPr>
            <p:ph type="body" sz="quarter" idx="49" hasCustomPrompt="1"/>
          </p:nvPr>
        </p:nvSpPr>
        <p:spPr>
          <a:xfrm>
            <a:off x="442913"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1" name="Text Placeholder 22">
            <a:extLst>
              <a:ext uri="{FF2B5EF4-FFF2-40B4-BE49-F238E27FC236}">
                <a16:creationId xmlns:a16="http://schemas.microsoft.com/office/drawing/2014/main" id="{BAA25EB8-48CA-95CA-876D-931D3DF0B327}"/>
              </a:ext>
            </a:extLst>
          </p:cNvPr>
          <p:cNvSpPr>
            <a:spLocks noGrp="1"/>
          </p:cNvSpPr>
          <p:nvPr>
            <p:ph type="body" sz="quarter" idx="29" hasCustomPrompt="1"/>
          </p:nvPr>
        </p:nvSpPr>
        <p:spPr>
          <a:xfrm>
            <a:off x="442913" y="423668"/>
            <a:ext cx="11341098" cy="747897"/>
          </a:xfrm>
          <a:prstGeom prst="rect">
            <a:avLst/>
          </a:prstGeom>
        </p:spPr>
        <p:txBody>
          <a:bodyPr lIns="0" tIns="0" rIns="0" bIns="0">
            <a:noAutofit/>
          </a:bodyPr>
          <a:lstStyle>
            <a:lvl1pPr>
              <a:lnSpc>
                <a:spcPct val="90000"/>
              </a:lnSpc>
              <a:defRPr sz="5400" b="1">
                <a:solidFill>
                  <a:schemeClr val="tx1"/>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 one line</a:t>
            </a:r>
          </a:p>
        </p:txBody>
      </p:sp>
      <p:sp>
        <p:nvSpPr>
          <p:cNvPr id="2" name="Text Placeholder 41">
            <a:extLst>
              <a:ext uri="{FF2B5EF4-FFF2-40B4-BE49-F238E27FC236}">
                <a16:creationId xmlns:a16="http://schemas.microsoft.com/office/drawing/2014/main" id="{83E7B9B0-AD4B-E60A-1870-2AEE43AE2BB8}"/>
              </a:ext>
            </a:extLst>
          </p:cNvPr>
          <p:cNvSpPr>
            <a:spLocks noGrp="1"/>
          </p:cNvSpPr>
          <p:nvPr>
            <p:ph type="body" sz="quarter" idx="38" hasCustomPrompt="1"/>
          </p:nvPr>
        </p:nvSpPr>
        <p:spPr>
          <a:xfrm>
            <a:off x="442913" y="1255736"/>
            <a:ext cx="11341098"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Tree>
    <p:extLst>
      <p:ext uri="{BB962C8B-B14F-4D97-AF65-F5344CB8AC3E}">
        <p14:creationId xmlns:p14="http://schemas.microsoft.com/office/powerpoint/2010/main" val="8498456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nd Content - Slate">
    <p:bg>
      <p:bgPr>
        <a:solidFill>
          <a:schemeClr val="bg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B9A2D3-0316-DA95-EB95-7DB858EED3F8}"/>
              </a:ext>
            </a:extLst>
          </p:cNvPr>
          <p:cNvSpPr>
            <a:spLocks noGrp="1"/>
          </p:cNvSpPr>
          <p:nvPr>
            <p:ph idx="1"/>
          </p:nvPr>
        </p:nvSpPr>
        <p:spPr>
          <a:xfrm>
            <a:off x="442914" y="1824040"/>
            <a:ext cx="11341098" cy="41793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4">
            <a:extLst>
              <a:ext uri="{FF2B5EF4-FFF2-40B4-BE49-F238E27FC236}">
                <a16:creationId xmlns:a16="http://schemas.microsoft.com/office/drawing/2014/main" id="{2BD04FD2-0CDE-7E9A-33C3-9F4F21EBD76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9" name="Text Placeholder 18">
            <a:extLst>
              <a:ext uri="{FF2B5EF4-FFF2-40B4-BE49-F238E27FC236}">
                <a16:creationId xmlns:a16="http://schemas.microsoft.com/office/drawing/2014/main" id="{3732F8F0-AE7B-B434-04A9-97341733B92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0" name="Text Placeholder 18">
            <a:extLst>
              <a:ext uri="{FF2B5EF4-FFF2-40B4-BE49-F238E27FC236}">
                <a16:creationId xmlns:a16="http://schemas.microsoft.com/office/drawing/2014/main" id="{C8CBFA05-85B6-78C2-63D1-9F6628A13E28}"/>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1" name="Text Placeholder 22">
            <a:extLst>
              <a:ext uri="{FF2B5EF4-FFF2-40B4-BE49-F238E27FC236}">
                <a16:creationId xmlns:a16="http://schemas.microsoft.com/office/drawing/2014/main" id="{BAA25EB8-48CA-95CA-876D-931D3DF0B327}"/>
              </a:ext>
            </a:extLst>
          </p:cNvPr>
          <p:cNvSpPr>
            <a:spLocks noGrp="1"/>
          </p:cNvSpPr>
          <p:nvPr>
            <p:ph type="body" sz="quarter" idx="29" hasCustomPrompt="1"/>
          </p:nvPr>
        </p:nvSpPr>
        <p:spPr>
          <a:xfrm>
            <a:off x="442913" y="423668"/>
            <a:ext cx="11341098" cy="749808"/>
          </a:xfrm>
          <a:prstGeom prst="rect">
            <a:avLst/>
          </a:prstGeom>
        </p:spPr>
        <p:txBody>
          <a:bodyPr lIns="0" tIns="0" rIns="0" bIns="0">
            <a:noAutofit/>
          </a:bodyPr>
          <a:lstStyle>
            <a:lvl1pPr>
              <a:lnSpc>
                <a:spcPct val="90000"/>
              </a:lnSpc>
              <a:defRPr sz="5400" b="1">
                <a:solidFill>
                  <a:schemeClr val="tx1"/>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 two lines</a:t>
            </a:r>
          </a:p>
        </p:txBody>
      </p:sp>
      <p:sp>
        <p:nvSpPr>
          <p:cNvPr id="2" name="Text Placeholder 41">
            <a:extLst>
              <a:ext uri="{FF2B5EF4-FFF2-40B4-BE49-F238E27FC236}">
                <a16:creationId xmlns:a16="http://schemas.microsoft.com/office/drawing/2014/main" id="{B048B3AF-E254-D711-8153-8383E71BFDB3}"/>
              </a:ext>
            </a:extLst>
          </p:cNvPr>
          <p:cNvSpPr>
            <a:spLocks noGrp="1"/>
          </p:cNvSpPr>
          <p:nvPr>
            <p:ph type="body" sz="quarter" idx="38" hasCustomPrompt="1"/>
          </p:nvPr>
        </p:nvSpPr>
        <p:spPr>
          <a:xfrm>
            <a:off x="442913" y="1255736"/>
            <a:ext cx="11341098"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Tree>
    <p:extLst>
      <p:ext uri="{BB962C8B-B14F-4D97-AF65-F5344CB8AC3E}">
        <p14:creationId xmlns:p14="http://schemas.microsoft.com/office/powerpoint/2010/main" val="7047494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Title and Content - Whit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B9A2D3-0316-DA95-EB95-7DB858EED3F8}"/>
              </a:ext>
            </a:extLst>
          </p:cNvPr>
          <p:cNvSpPr>
            <a:spLocks noGrp="1"/>
          </p:cNvSpPr>
          <p:nvPr>
            <p:ph idx="1"/>
          </p:nvPr>
        </p:nvSpPr>
        <p:spPr>
          <a:xfrm>
            <a:off x="442913" y="1824040"/>
            <a:ext cx="11341098" cy="41793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4">
            <a:extLst>
              <a:ext uri="{FF2B5EF4-FFF2-40B4-BE49-F238E27FC236}">
                <a16:creationId xmlns:a16="http://schemas.microsoft.com/office/drawing/2014/main" id="{2BD04FD2-0CDE-7E9A-33C3-9F4F21EBD76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9" name="Text Placeholder 18">
            <a:extLst>
              <a:ext uri="{FF2B5EF4-FFF2-40B4-BE49-F238E27FC236}">
                <a16:creationId xmlns:a16="http://schemas.microsoft.com/office/drawing/2014/main" id="{3732F8F0-AE7B-B434-04A9-97341733B92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0" name="Text Placeholder 18">
            <a:extLst>
              <a:ext uri="{FF2B5EF4-FFF2-40B4-BE49-F238E27FC236}">
                <a16:creationId xmlns:a16="http://schemas.microsoft.com/office/drawing/2014/main" id="{C8CBFA05-85B6-78C2-63D1-9F6628A13E28}"/>
              </a:ext>
            </a:extLst>
          </p:cNvPr>
          <p:cNvSpPr>
            <a:spLocks noGrp="1"/>
          </p:cNvSpPr>
          <p:nvPr>
            <p:ph type="body" sz="quarter" idx="49" hasCustomPrompt="1"/>
          </p:nvPr>
        </p:nvSpPr>
        <p:spPr>
          <a:xfrm>
            <a:off x="442913"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1" name="Text Placeholder 22">
            <a:extLst>
              <a:ext uri="{FF2B5EF4-FFF2-40B4-BE49-F238E27FC236}">
                <a16:creationId xmlns:a16="http://schemas.microsoft.com/office/drawing/2014/main" id="{BAA25EB8-48CA-95CA-876D-931D3DF0B327}"/>
              </a:ext>
            </a:extLst>
          </p:cNvPr>
          <p:cNvSpPr>
            <a:spLocks noGrp="1"/>
          </p:cNvSpPr>
          <p:nvPr>
            <p:ph type="body" sz="quarter" idx="29" hasCustomPrompt="1"/>
          </p:nvPr>
        </p:nvSpPr>
        <p:spPr>
          <a:xfrm>
            <a:off x="442913" y="423668"/>
            <a:ext cx="11341098" cy="1371601"/>
          </a:xfrm>
          <a:prstGeom prst="rect">
            <a:avLst/>
          </a:prstGeom>
        </p:spPr>
        <p:txBody>
          <a:bodyPr lIns="0" tIns="0" rIns="0" bIns="0">
            <a:noAutofit/>
          </a:bodyPr>
          <a:lstStyle>
            <a:lvl1pPr>
              <a:lnSpc>
                <a:spcPct val="90000"/>
              </a:lnSpc>
              <a:defRPr sz="5400" b="1">
                <a:solidFill>
                  <a:schemeClr val="tx1"/>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 two lines</a:t>
            </a:r>
          </a:p>
        </p:txBody>
      </p:sp>
    </p:spTree>
    <p:extLst>
      <p:ext uri="{BB962C8B-B14F-4D97-AF65-F5344CB8AC3E}">
        <p14:creationId xmlns:p14="http://schemas.microsoft.com/office/powerpoint/2010/main" val="32108793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Title and Content - Slate">
    <p:bg>
      <p:bgPr>
        <a:solidFill>
          <a:schemeClr val="bg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5B9A2D3-0316-DA95-EB95-7DB858EED3F8}"/>
              </a:ext>
            </a:extLst>
          </p:cNvPr>
          <p:cNvSpPr>
            <a:spLocks noGrp="1"/>
          </p:cNvSpPr>
          <p:nvPr>
            <p:ph idx="1"/>
          </p:nvPr>
        </p:nvSpPr>
        <p:spPr>
          <a:xfrm>
            <a:off x="442914" y="1824040"/>
            <a:ext cx="11341098" cy="41793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4">
            <a:extLst>
              <a:ext uri="{FF2B5EF4-FFF2-40B4-BE49-F238E27FC236}">
                <a16:creationId xmlns:a16="http://schemas.microsoft.com/office/drawing/2014/main" id="{2BD04FD2-0CDE-7E9A-33C3-9F4F21EBD76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9" name="Text Placeholder 18">
            <a:extLst>
              <a:ext uri="{FF2B5EF4-FFF2-40B4-BE49-F238E27FC236}">
                <a16:creationId xmlns:a16="http://schemas.microsoft.com/office/drawing/2014/main" id="{3732F8F0-AE7B-B434-04A9-97341733B92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0" name="Text Placeholder 18">
            <a:extLst>
              <a:ext uri="{FF2B5EF4-FFF2-40B4-BE49-F238E27FC236}">
                <a16:creationId xmlns:a16="http://schemas.microsoft.com/office/drawing/2014/main" id="{C8CBFA05-85B6-78C2-63D1-9F6628A13E28}"/>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1" name="Text Placeholder 22">
            <a:extLst>
              <a:ext uri="{FF2B5EF4-FFF2-40B4-BE49-F238E27FC236}">
                <a16:creationId xmlns:a16="http://schemas.microsoft.com/office/drawing/2014/main" id="{BAA25EB8-48CA-95CA-876D-931D3DF0B327}"/>
              </a:ext>
            </a:extLst>
          </p:cNvPr>
          <p:cNvSpPr>
            <a:spLocks noGrp="1"/>
          </p:cNvSpPr>
          <p:nvPr>
            <p:ph type="body" sz="quarter" idx="29" hasCustomPrompt="1"/>
          </p:nvPr>
        </p:nvSpPr>
        <p:spPr>
          <a:xfrm>
            <a:off x="442913" y="423668"/>
            <a:ext cx="11341098" cy="1371601"/>
          </a:xfrm>
          <a:prstGeom prst="rect">
            <a:avLst/>
          </a:prstGeom>
        </p:spPr>
        <p:txBody>
          <a:bodyPr lIns="0" tIns="0" rIns="0" bIns="0">
            <a:noAutofit/>
          </a:bodyPr>
          <a:lstStyle>
            <a:lvl1pPr>
              <a:lnSpc>
                <a:spcPct val="90000"/>
              </a:lnSpc>
              <a:defRPr sz="5400" b="1">
                <a:solidFill>
                  <a:schemeClr val="tx1"/>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 two lines</a:t>
            </a:r>
          </a:p>
        </p:txBody>
      </p:sp>
    </p:spTree>
    <p:extLst>
      <p:ext uri="{BB962C8B-B14F-4D97-AF65-F5344CB8AC3E}">
        <p14:creationId xmlns:p14="http://schemas.microsoft.com/office/powerpoint/2010/main" val="1283415584"/>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Slide - Light">
    <p:bg>
      <p:bgPr>
        <a:solidFill>
          <a:schemeClr val="bg2"/>
        </a:solidFill>
        <a:effectLst/>
      </p:bgPr>
    </p:bg>
    <p:spTree>
      <p:nvGrpSpPr>
        <p:cNvPr id="1" name=""/>
        <p:cNvGrpSpPr/>
        <p:nvPr/>
      </p:nvGrpSpPr>
      <p:grpSpPr>
        <a:xfrm>
          <a:off x="0" y="0"/>
          <a:ext cx="0" cy="0"/>
          <a:chOff x="0" y="0"/>
          <a:chExt cx="0" cy="0"/>
        </a:xfrm>
      </p:grpSpPr>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30" name="Text Placeholder 29">
            <a:extLst>
              <a:ext uri="{FF2B5EF4-FFF2-40B4-BE49-F238E27FC236}">
                <a16:creationId xmlns:a16="http://schemas.microsoft.com/office/drawing/2014/main" id="{13E2EE0F-D86E-A9CE-03B7-66B0A6843BD2}"/>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pPr lvl="0"/>
            <a:r>
              <a:rPr lang="en-US"/>
              <a:t>Timeline slide</a:t>
            </a:r>
          </a:p>
        </p:txBody>
      </p:sp>
      <p:sp>
        <p:nvSpPr>
          <p:cNvPr id="4" name="Text Placeholder 3">
            <a:extLst>
              <a:ext uri="{FF2B5EF4-FFF2-40B4-BE49-F238E27FC236}">
                <a16:creationId xmlns:a16="http://schemas.microsoft.com/office/drawing/2014/main" id="{3C7E78D1-E581-4553-AD7D-2FD9B909E6AD}"/>
              </a:ext>
            </a:extLst>
          </p:cNvPr>
          <p:cNvSpPr>
            <a:spLocks noGrp="1"/>
          </p:cNvSpPr>
          <p:nvPr>
            <p:ph type="body" sz="quarter" idx="38" hasCustomPrompt="1"/>
          </p:nvPr>
        </p:nvSpPr>
        <p:spPr>
          <a:xfrm>
            <a:off x="442913" y="1171952"/>
            <a:ext cx="4581144" cy="832104"/>
          </a:xfrm>
        </p:spPr>
        <p:txBody>
          <a:bodyPr/>
          <a:lstStyle>
            <a:lvl1pPr>
              <a:lnSpc>
                <a:spcPct val="100000"/>
              </a:lnSpc>
              <a:defRPr sz="1200"/>
            </a:lvl1pPr>
            <a:lvl2pPr>
              <a:defRPr sz="900"/>
            </a:lvl2pPr>
            <a:lvl3pPr>
              <a:defRPr sz="900"/>
            </a:lvl3pPr>
            <a:lvl4pPr>
              <a:defRPr sz="900"/>
            </a:lvl4pPr>
            <a:lvl5pPr>
              <a:defRPr sz="9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7" name="Text Placeholder 5">
            <a:extLst>
              <a:ext uri="{FF2B5EF4-FFF2-40B4-BE49-F238E27FC236}">
                <a16:creationId xmlns:a16="http://schemas.microsoft.com/office/drawing/2014/main" id="{85750660-CE52-F049-75D7-0CD7E4F231E1}"/>
              </a:ext>
            </a:extLst>
          </p:cNvPr>
          <p:cNvSpPr>
            <a:spLocks noGrp="1"/>
          </p:cNvSpPr>
          <p:nvPr>
            <p:ph type="body" sz="quarter" idx="39" hasCustomPrompt="1"/>
          </p:nvPr>
        </p:nvSpPr>
        <p:spPr>
          <a:xfrm>
            <a:off x="442914" y="3430519"/>
            <a:ext cx="1938528" cy="1975104"/>
          </a:xfrm>
        </p:spPr>
        <p:txBody>
          <a:bodyPr/>
          <a:lstStyle>
            <a:lvl1pPr>
              <a:lnSpc>
                <a:spcPct val="100000"/>
              </a:lnSpc>
              <a:spcBef>
                <a:spcPts val="800"/>
              </a:spcBef>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8" name="Text Placeholder 5">
            <a:extLst>
              <a:ext uri="{FF2B5EF4-FFF2-40B4-BE49-F238E27FC236}">
                <a16:creationId xmlns:a16="http://schemas.microsoft.com/office/drawing/2014/main" id="{4B4D8E69-217E-73FA-B295-DFBC16B0B688}"/>
              </a:ext>
            </a:extLst>
          </p:cNvPr>
          <p:cNvSpPr>
            <a:spLocks noGrp="1"/>
          </p:cNvSpPr>
          <p:nvPr>
            <p:ph type="body" sz="quarter" idx="40" hasCustomPrompt="1"/>
          </p:nvPr>
        </p:nvSpPr>
        <p:spPr>
          <a:xfrm>
            <a:off x="2793557" y="343051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9" name="Text Placeholder 5">
            <a:extLst>
              <a:ext uri="{FF2B5EF4-FFF2-40B4-BE49-F238E27FC236}">
                <a16:creationId xmlns:a16="http://schemas.microsoft.com/office/drawing/2014/main" id="{34BC5551-1E88-CEC9-2F0E-D85F3B04123C}"/>
              </a:ext>
            </a:extLst>
          </p:cNvPr>
          <p:cNvSpPr>
            <a:spLocks noGrp="1"/>
          </p:cNvSpPr>
          <p:nvPr>
            <p:ph type="body" sz="quarter" idx="41" hasCustomPrompt="1"/>
          </p:nvPr>
        </p:nvSpPr>
        <p:spPr>
          <a:xfrm>
            <a:off x="5144200" y="343051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0" name="Text Placeholder 5">
            <a:extLst>
              <a:ext uri="{FF2B5EF4-FFF2-40B4-BE49-F238E27FC236}">
                <a16:creationId xmlns:a16="http://schemas.microsoft.com/office/drawing/2014/main" id="{C4F53D30-8EE8-888E-61CA-091CAE004A17}"/>
              </a:ext>
            </a:extLst>
          </p:cNvPr>
          <p:cNvSpPr>
            <a:spLocks noGrp="1"/>
          </p:cNvSpPr>
          <p:nvPr>
            <p:ph type="body" sz="quarter" idx="42" hasCustomPrompt="1"/>
          </p:nvPr>
        </p:nvSpPr>
        <p:spPr>
          <a:xfrm>
            <a:off x="7494843" y="343051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1" name="Text Placeholder 5">
            <a:extLst>
              <a:ext uri="{FF2B5EF4-FFF2-40B4-BE49-F238E27FC236}">
                <a16:creationId xmlns:a16="http://schemas.microsoft.com/office/drawing/2014/main" id="{0B3F16B5-3B3E-3B72-72E1-101D20B74F69}"/>
              </a:ext>
            </a:extLst>
          </p:cNvPr>
          <p:cNvSpPr>
            <a:spLocks noGrp="1"/>
          </p:cNvSpPr>
          <p:nvPr>
            <p:ph type="body" sz="quarter" idx="43" hasCustomPrompt="1"/>
          </p:nvPr>
        </p:nvSpPr>
        <p:spPr>
          <a:xfrm>
            <a:off x="9845484" y="343051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Tree>
    <p:extLst>
      <p:ext uri="{BB962C8B-B14F-4D97-AF65-F5344CB8AC3E}">
        <p14:creationId xmlns:p14="http://schemas.microsoft.com/office/powerpoint/2010/main" val="2894632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Slide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bg2"/>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30" name="Text Placeholder 29">
            <a:extLst>
              <a:ext uri="{FF2B5EF4-FFF2-40B4-BE49-F238E27FC236}">
                <a16:creationId xmlns:a16="http://schemas.microsoft.com/office/drawing/2014/main" id="{13E2EE0F-D86E-A9CE-03B7-66B0A6843BD2}"/>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solidFill>
                  <a:schemeClr val="bg2"/>
                </a:solidFill>
                <a:latin typeface="+mj-lt"/>
              </a:defRPr>
            </a:lvl1pPr>
          </a:lstStyle>
          <a:p>
            <a:pPr lvl="0"/>
            <a:r>
              <a:rPr lang="en-US"/>
              <a:t>Timeline slide</a:t>
            </a:r>
          </a:p>
        </p:txBody>
      </p:sp>
      <p:sp>
        <p:nvSpPr>
          <p:cNvPr id="3" name="Text Placeholder 3">
            <a:extLst>
              <a:ext uri="{FF2B5EF4-FFF2-40B4-BE49-F238E27FC236}">
                <a16:creationId xmlns:a16="http://schemas.microsoft.com/office/drawing/2014/main" id="{C188AF27-E08E-6EF9-DA18-996F5A9B69DF}"/>
              </a:ext>
            </a:extLst>
          </p:cNvPr>
          <p:cNvSpPr>
            <a:spLocks noGrp="1"/>
          </p:cNvSpPr>
          <p:nvPr>
            <p:ph type="body" sz="quarter" idx="38" hasCustomPrompt="1"/>
          </p:nvPr>
        </p:nvSpPr>
        <p:spPr>
          <a:xfrm>
            <a:off x="442913" y="1171952"/>
            <a:ext cx="4581144" cy="832104"/>
          </a:xfrm>
        </p:spPr>
        <p:txBody>
          <a:bodyPr/>
          <a:lstStyle>
            <a:lvl1pPr>
              <a:lnSpc>
                <a:spcPct val="100000"/>
              </a:lnSpc>
              <a:defRPr sz="1200">
                <a:solidFill>
                  <a:schemeClr val="bg1"/>
                </a:solidFill>
              </a:defRPr>
            </a:lvl1pPr>
            <a:lvl2pPr>
              <a:defRPr sz="900"/>
            </a:lvl2pPr>
            <a:lvl3pPr>
              <a:defRPr sz="900"/>
            </a:lvl3pPr>
            <a:lvl4pPr>
              <a:defRPr sz="900"/>
            </a:lvl4pPr>
            <a:lvl5pPr>
              <a:defRPr sz="9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4" name="Text Placeholder 5">
            <a:extLst>
              <a:ext uri="{FF2B5EF4-FFF2-40B4-BE49-F238E27FC236}">
                <a16:creationId xmlns:a16="http://schemas.microsoft.com/office/drawing/2014/main" id="{169E4018-4F18-622A-BCA2-C9D2706E413D}"/>
              </a:ext>
            </a:extLst>
          </p:cNvPr>
          <p:cNvSpPr>
            <a:spLocks noGrp="1"/>
          </p:cNvSpPr>
          <p:nvPr>
            <p:ph type="body" sz="quarter" idx="39" hasCustomPrompt="1"/>
          </p:nvPr>
        </p:nvSpPr>
        <p:spPr>
          <a:xfrm>
            <a:off x="442914" y="3430519"/>
            <a:ext cx="1938528" cy="1975104"/>
          </a:xfrm>
        </p:spPr>
        <p:txBody>
          <a:bodyPr/>
          <a:lstStyle>
            <a:lvl1pPr>
              <a:lnSpc>
                <a:spcPct val="100000"/>
              </a:lnSpc>
              <a:spcBef>
                <a:spcPts val="800"/>
              </a:spcBef>
              <a:defRPr sz="1100">
                <a:solidFill>
                  <a:schemeClr val="bg1"/>
                </a:solidFill>
              </a:defRPr>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5" name="Text Placeholder 5">
            <a:extLst>
              <a:ext uri="{FF2B5EF4-FFF2-40B4-BE49-F238E27FC236}">
                <a16:creationId xmlns:a16="http://schemas.microsoft.com/office/drawing/2014/main" id="{EF1E882E-3987-1E0C-3185-7E23D6B04E0C}"/>
              </a:ext>
            </a:extLst>
          </p:cNvPr>
          <p:cNvSpPr>
            <a:spLocks noGrp="1"/>
          </p:cNvSpPr>
          <p:nvPr>
            <p:ph type="body" sz="quarter" idx="40" hasCustomPrompt="1"/>
          </p:nvPr>
        </p:nvSpPr>
        <p:spPr>
          <a:xfrm>
            <a:off x="2793557" y="3430519"/>
            <a:ext cx="1938528" cy="1975104"/>
          </a:xfrm>
        </p:spPr>
        <p:txBody>
          <a:bodyPr/>
          <a:lstStyle>
            <a:lvl1pPr>
              <a:lnSpc>
                <a:spcPct val="100000"/>
              </a:lnSpc>
              <a:defRPr sz="1100">
                <a:solidFill>
                  <a:schemeClr val="bg1"/>
                </a:solidFill>
              </a:defRPr>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6" name="Text Placeholder 5">
            <a:extLst>
              <a:ext uri="{FF2B5EF4-FFF2-40B4-BE49-F238E27FC236}">
                <a16:creationId xmlns:a16="http://schemas.microsoft.com/office/drawing/2014/main" id="{FF15D574-9ED7-D995-192F-6DD7AFA5CDE1}"/>
              </a:ext>
            </a:extLst>
          </p:cNvPr>
          <p:cNvSpPr>
            <a:spLocks noGrp="1"/>
          </p:cNvSpPr>
          <p:nvPr>
            <p:ph type="body" sz="quarter" idx="41" hasCustomPrompt="1"/>
          </p:nvPr>
        </p:nvSpPr>
        <p:spPr>
          <a:xfrm>
            <a:off x="5144200" y="3430519"/>
            <a:ext cx="1938528" cy="1975104"/>
          </a:xfrm>
        </p:spPr>
        <p:txBody>
          <a:bodyPr/>
          <a:lstStyle>
            <a:lvl1pPr>
              <a:lnSpc>
                <a:spcPct val="100000"/>
              </a:lnSpc>
              <a:defRPr sz="1100">
                <a:solidFill>
                  <a:schemeClr val="bg1"/>
                </a:solidFill>
              </a:defRPr>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7" name="Text Placeholder 5">
            <a:extLst>
              <a:ext uri="{FF2B5EF4-FFF2-40B4-BE49-F238E27FC236}">
                <a16:creationId xmlns:a16="http://schemas.microsoft.com/office/drawing/2014/main" id="{1FC4E0B2-2CB8-F3FE-CAB9-5F13DF468A4F}"/>
              </a:ext>
            </a:extLst>
          </p:cNvPr>
          <p:cNvSpPr>
            <a:spLocks noGrp="1"/>
          </p:cNvSpPr>
          <p:nvPr>
            <p:ph type="body" sz="quarter" idx="42" hasCustomPrompt="1"/>
          </p:nvPr>
        </p:nvSpPr>
        <p:spPr>
          <a:xfrm>
            <a:off x="7494843" y="3430519"/>
            <a:ext cx="1938528" cy="1975104"/>
          </a:xfrm>
        </p:spPr>
        <p:txBody>
          <a:bodyPr/>
          <a:lstStyle>
            <a:lvl1pPr>
              <a:lnSpc>
                <a:spcPct val="100000"/>
              </a:lnSpc>
              <a:defRPr sz="1100">
                <a:solidFill>
                  <a:schemeClr val="bg1"/>
                </a:solidFill>
              </a:defRPr>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8" name="Text Placeholder 5">
            <a:extLst>
              <a:ext uri="{FF2B5EF4-FFF2-40B4-BE49-F238E27FC236}">
                <a16:creationId xmlns:a16="http://schemas.microsoft.com/office/drawing/2014/main" id="{498E2939-F007-8ACE-1767-CCF724F43476}"/>
              </a:ext>
            </a:extLst>
          </p:cNvPr>
          <p:cNvSpPr>
            <a:spLocks noGrp="1"/>
          </p:cNvSpPr>
          <p:nvPr>
            <p:ph type="body" sz="quarter" idx="43" hasCustomPrompt="1"/>
          </p:nvPr>
        </p:nvSpPr>
        <p:spPr>
          <a:xfrm>
            <a:off x="9845484" y="3430519"/>
            <a:ext cx="1938528" cy="1975104"/>
          </a:xfrm>
        </p:spPr>
        <p:txBody>
          <a:bodyPr/>
          <a:lstStyle>
            <a:lvl1pPr>
              <a:lnSpc>
                <a:spcPct val="100000"/>
              </a:lnSpc>
              <a:defRPr sz="1100">
                <a:solidFill>
                  <a:schemeClr val="bg1"/>
                </a:solidFill>
              </a:defRPr>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Tree>
    <p:extLst>
      <p:ext uri="{BB962C8B-B14F-4D97-AF65-F5344CB8AC3E}">
        <p14:creationId xmlns:p14="http://schemas.microsoft.com/office/powerpoint/2010/main" val="940723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xt Steps Slide">
    <p:bg>
      <p:bgPr>
        <a:solidFill>
          <a:schemeClr val="bg1"/>
        </a:solidFill>
        <a:effectLst/>
      </p:bgPr>
    </p:bg>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E95A8B3B-BA70-225A-5D4C-47AEC5431EEC}"/>
              </a:ext>
            </a:extLst>
          </p:cNvPr>
          <p:cNvSpPr/>
          <p:nvPr userDrawn="1"/>
        </p:nvSpPr>
        <p:spPr>
          <a:xfrm>
            <a:off x="0" y="0"/>
            <a:ext cx="12192000" cy="1700210"/>
          </a:xfrm>
          <a:prstGeom prst="rect">
            <a:avLst/>
          </a:prstGeom>
          <a:solidFill>
            <a:srgbClr val="F5F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2" name="Text Placeholder 41">
            <a:extLst>
              <a:ext uri="{FF2B5EF4-FFF2-40B4-BE49-F238E27FC236}">
                <a16:creationId xmlns:a16="http://schemas.microsoft.com/office/drawing/2014/main" id="{89CDFE56-BD1A-645E-E987-E53154C209A5}"/>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2" name="Text Placeholder 29">
            <a:extLst>
              <a:ext uri="{FF2B5EF4-FFF2-40B4-BE49-F238E27FC236}">
                <a16:creationId xmlns:a16="http://schemas.microsoft.com/office/drawing/2014/main" id="{9B87923B-BDDE-3854-6A5B-5701FADE5002}"/>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pPr lvl="0"/>
            <a:r>
              <a:rPr lang="en-US"/>
              <a:t>Timeline slide</a:t>
            </a:r>
          </a:p>
        </p:txBody>
      </p:sp>
      <p:sp>
        <p:nvSpPr>
          <p:cNvPr id="5" name="Text Placeholder 4">
            <a:extLst>
              <a:ext uri="{FF2B5EF4-FFF2-40B4-BE49-F238E27FC236}">
                <a16:creationId xmlns:a16="http://schemas.microsoft.com/office/drawing/2014/main" id="{245AC71E-C3AB-C1B9-9DFF-BB9AA97D73D5}"/>
              </a:ext>
            </a:extLst>
          </p:cNvPr>
          <p:cNvSpPr>
            <a:spLocks noGrp="1"/>
          </p:cNvSpPr>
          <p:nvPr>
            <p:ph type="body" sz="quarter" idx="40" hasCustomPrompt="1"/>
          </p:nvPr>
        </p:nvSpPr>
        <p:spPr>
          <a:xfrm>
            <a:off x="442913" y="2068514"/>
            <a:ext cx="6638544" cy="1197864"/>
          </a:xfrm>
        </p:spPr>
        <p:txBody>
          <a:bodyPr numCol="2" spcCol="91440"/>
          <a:lstStyle>
            <a:lvl1pPr>
              <a:defRPr sz="1100"/>
            </a:lvl1pPr>
            <a:lvl2pPr>
              <a:defRPr sz="1100"/>
            </a:lvl2pPr>
            <a:lvl3pPr>
              <a:defRPr sz="1100"/>
            </a:lvl3pPr>
            <a:lvl4pPr>
              <a:defRPr sz="1100"/>
            </a:lvl4pPr>
            <a:lvl5pP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Nam vel tempus ligula. Proin vel eros </a:t>
            </a:r>
            <a:r>
              <a:rPr lang="en-US" err="1"/>
              <a:t>ultrices</a:t>
            </a:r>
            <a:r>
              <a:rPr lang="en-US"/>
              <a:t>, maximus </a:t>
            </a:r>
            <a:r>
              <a:rPr lang="en-US" err="1"/>
              <a:t>tellus</a:t>
            </a:r>
            <a:r>
              <a:rPr lang="en-US"/>
              <a:t> a, </a:t>
            </a:r>
            <a:r>
              <a:rPr lang="en-US" err="1"/>
              <a:t>fringilla</a:t>
            </a:r>
            <a:r>
              <a:rPr lang="en-US"/>
              <a:t> dolor. Vestibulum </a:t>
            </a:r>
            <a:r>
              <a:rPr lang="en-US" err="1"/>
              <a:t>urna</a:t>
            </a:r>
            <a:r>
              <a:rPr lang="en-US"/>
              <a:t> </a:t>
            </a:r>
            <a:r>
              <a:rPr lang="en-US" err="1"/>
              <a:t>mauris</a:t>
            </a:r>
            <a:r>
              <a:rPr lang="en-US"/>
              <a:t>, </a:t>
            </a:r>
            <a:r>
              <a:rPr lang="en-US" err="1"/>
              <a:t>pretium</a:t>
            </a:r>
            <a:r>
              <a:rPr lang="en-US"/>
              <a:t> </a:t>
            </a:r>
            <a:r>
              <a:rPr lang="en-US" err="1"/>
              <a:t>ut</a:t>
            </a:r>
            <a:r>
              <a:rPr lang="en-US"/>
              <a:t> </a:t>
            </a:r>
            <a:r>
              <a:rPr lang="en-US" err="1"/>
              <a:t>erat</a:t>
            </a:r>
            <a:r>
              <a:rPr lang="en-US"/>
              <a:t> </a:t>
            </a:r>
            <a:r>
              <a:rPr lang="en-US" err="1"/>
              <a:t>quis</a:t>
            </a:r>
            <a:r>
              <a:rPr lang="en-US"/>
              <a:t>, </a:t>
            </a:r>
            <a:r>
              <a:rPr lang="en-US" err="1"/>
              <a:t>interdum</a:t>
            </a:r>
            <a:r>
              <a:rPr lang="en-US"/>
              <a:t> </a:t>
            </a:r>
            <a:r>
              <a:rPr lang="en-US" err="1"/>
              <a:t>vulputate</a:t>
            </a:r>
            <a:r>
              <a:rPr lang="en-US"/>
              <a:t> </a:t>
            </a:r>
            <a:r>
              <a:rPr lang="en-US" err="1"/>
              <a:t>nunc</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a:t>
            </a:r>
          </a:p>
          <a:p>
            <a:pPr lvl="0"/>
            <a:r>
              <a:rPr lang="en-US"/>
              <a:t>Proin vel eros </a:t>
            </a:r>
            <a:r>
              <a:rPr lang="en-US" err="1"/>
              <a:t>ultrices</a:t>
            </a:r>
            <a:r>
              <a:rPr lang="en-US"/>
              <a:t>, maximus </a:t>
            </a:r>
            <a:r>
              <a:rPr lang="en-US" err="1"/>
              <a:t>tellus</a:t>
            </a:r>
            <a:r>
              <a:rPr lang="en-US"/>
              <a:t> a, </a:t>
            </a:r>
            <a:r>
              <a:rPr lang="en-US" err="1"/>
              <a:t>fringilla</a:t>
            </a:r>
            <a:r>
              <a:rPr lang="en-US"/>
              <a:t> dolor. Vestibulum </a:t>
            </a:r>
            <a:r>
              <a:rPr lang="en-US" err="1"/>
              <a:t>urna</a:t>
            </a:r>
            <a:r>
              <a:rPr lang="en-US"/>
              <a:t> </a:t>
            </a:r>
            <a:r>
              <a:rPr lang="en-US" err="1"/>
              <a:t>mauris</a:t>
            </a:r>
            <a:r>
              <a:rPr lang="en-US"/>
              <a:t>, </a:t>
            </a:r>
            <a:r>
              <a:rPr lang="en-US" err="1"/>
              <a:t>pretium</a:t>
            </a:r>
            <a:r>
              <a:rPr lang="en-US"/>
              <a:t> </a:t>
            </a:r>
            <a:r>
              <a:rPr lang="en-US" err="1"/>
              <a:t>ut</a:t>
            </a:r>
            <a:r>
              <a:rPr lang="en-US"/>
              <a:t> </a:t>
            </a:r>
            <a:r>
              <a:rPr lang="en-US" err="1"/>
              <a:t>erat</a:t>
            </a:r>
            <a:r>
              <a:rPr lang="en-US"/>
              <a:t> </a:t>
            </a:r>
            <a:r>
              <a:rPr lang="en-US" err="1"/>
              <a:t>quis</a:t>
            </a:r>
            <a:r>
              <a:rPr lang="en-US"/>
              <a:t>, </a:t>
            </a:r>
            <a:r>
              <a:rPr lang="en-US" err="1"/>
              <a:t>interdum</a:t>
            </a:r>
            <a:r>
              <a:rPr lang="en-US"/>
              <a:t> </a:t>
            </a:r>
            <a:r>
              <a:rPr lang="en-US" err="1"/>
              <a:t>vulputate</a:t>
            </a:r>
            <a:r>
              <a:rPr lang="en-US"/>
              <a:t> </a:t>
            </a:r>
            <a:r>
              <a:rPr lang="en-US" err="1"/>
              <a:t>nunc</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a:t>
            </a:r>
          </a:p>
        </p:txBody>
      </p:sp>
      <p:sp>
        <p:nvSpPr>
          <p:cNvPr id="11" name="Text Placeholder 5">
            <a:extLst>
              <a:ext uri="{FF2B5EF4-FFF2-40B4-BE49-F238E27FC236}">
                <a16:creationId xmlns:a16="http://schemas.microsoft.com/office/drawing/2014/main" id="{EC066C5D-ED23-E8B5-F486-C37320427799}"/>
              </a:ext>
            </a:extLst>
          </p:cNvPr>
          <p:cNvSpPr>
            <a:spLocks noGrp="1"/>
          </p:cNvSpPr>
          <p:nvPr>
            <p:ph type="body" sz="quarter" idx="39" hasCustomPrompt="1"/>
          </p:nvPr>
        </p:nvSpPr>
        <p:spPr>
          <a:xfrm>
            <a:off x="442914" y="4384369"/>
            <a:ext cx="1938528" cy="1975104"/>
          </a:xfrm>
        </p:spPr>
        <p:txBody>
          <a:bodyPr/>
          <a:lstStyle>
            <a:lvl1pPr>
              <a:lnSpc>
                <a:spcPct val="100000"/>
              </a:lnSpc>
              <a:spcBef>
                <a:spcPts val="800"/>
              </a:spcBef>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2" name="Text Placeholder 5">
            <a:extLst>
              <a:ext uri="{FF2B5EF4-FFF2-40B4-BE49-F238E27FC236}">
                <a16:creationId xmlns:a16="http://schemas.microsoft.com/office/drawing/2014/main" id="{BD4B988F-D582-C88A-B6D2-51A493E2C9E4}"/>
              </a:ext>
            </a:extLst>
          </p:cNvPr>
          <p:cNvSpPr>
            <a:spLocks noGrp="1"/>
          </p:cNvSpPr>
          <p:nvPr>
            <p:ph type="body" sz="quarter" idx="41" hasCustomPrompt="1"/>
          </p:nvPr>
        </p:nvSpPr>
        <p:spPr>
          <a:xfrm>
            <a:off x="2793557" y="438436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3" name="Text Placeholder 5">
            <a:extLst>
              <a:ext uri="{FF2B5EF4-FFF2-40B4-BE49-F238E27FC236}">
                <a16:creationId xmlns:a16="http://schemas.microsoft.com/office/drawing/2014/main" id="{D8A326D8-1AEF-B6A8-442F-9BB40A729468}"/>
              </a:ext>
            </a:extLst>
          </p:cNvPr>
          <p:cNvSpPr>
            <a:spLocks noGrp="1"/>
          </p:cNvSpPr>
          <p:nvPr>
            <p:ph type="body" sz="quarter" idx="42" hasCustomPrompt="1"/>
          </p:nvPr>
        </p:nvSpPr>
        <p:spPr>
          <a:xfrm>
            <a:off x="5144200" y="438436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4" name="Text Placeholder 5">
            <a:extLst>
              <a:ext uri="{FF2B5EF4-FFF2-40B4-BE49-F238E27FC236}">
                <a16:creationId xmlns:a16="http://schemas.microsoft.com/office/drawing/2014/main" id="{6C2C8C5B-AC32-BEB4-B2A1-C431B893B401}"/>
              </a:ext>
            </a:extLst>
          </p:cNvPr>
          <p:cNvSpPr>
            <a:spLocks noGrp="1"/>
          </p:cNvSpPr>
          <p:nvPr>
            <p:ph type="body" sz="quarter" idx="43" hasCustomPrompt="1"/>
          </p:nvPr>
        </p:nvSpPr>
        <p:spPr>
          <a:xfrm>
            <a:off x="7494843" y="438436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
        <p:nvSpPr>
          <p:cNvPr id="15" name="Text Placeholder 5">
            <a:extLst>
              <a:ext uri="{FF2B5EF4-FFF2-40B4-BE49-F238E27FC236}">
                <a16:creationId xmlns:a16="http://schemas.microsoft.com/office/drawing/2014/main" id="{EFF2DDE7-4D00-E5BB-042C-7291BEDF32B1}"/>
              </a:ext>
            </a:extLst>
          </p:cNvPr>
          <p:cNvSpPr>
            <a:spLocks noGrp="1"/>
          </p:cNvSpPr>
          <p:nvPr>
            <p:ph type="body" sz="quarter" idx="44" hasCustomPrompt="1"/>
          </p:nvPr>
        </p:nvSpPr>
        <p:spPr>
          <a:xfrm>
            <a:off x="9845484" y="4384369"/>
            <a:ext cx="1938528" cy="1975104"/>
          </a:xfrm>
        </p:spPr>
        <p:txBody>
          <a:bodyPr/>
          <a:lstStyle>
            <a:lvl1pPr>
              <a:lnSpc>
                <a:spcPct val="100000"/>
              </a:lnSpc>
              <a:defRPr sz="1100"/>
            </a:lvl1pPr>
            <a:lvl2pPr>
              <a:defRPr sz="1100"/>
            </a:lvl2pPr>
            <a:lvl3pPr>
              <a:defRPr sz="1100"/>
            </a:lvl3pPr>
            <a:lvl4pPr>
              <a:defRPr sz="1100"/>
            </a:lvl4pPr>
            <a:lvl5pPr>
              <a:defRPr sz="1100"/>
            </a:lvl5pPr>
          </a:lstStyle>
          <a:p>
            <a:pPr lvl="0"/>
            <a:r>
              <a:rPr lang="en-US"/>
              <a:t>We’re known by customers of all sizes, the top startups in all our vertical markets, and the We’re known by customers of all sizes, the top startups in all our vertical markets, and the best employee talent. Organic traffic increase.</a:t>
            </a:r>
          </a:p>
        </p:txBody>
      </p:sp>
    </p:spTree>
    <p:extLst>
      <p:ext uri="{BB962C8B-B14F-4D97-AF65-F5344CB8AC3E}">
        <p14:creationId xmlns:p14="http://schemas.microsoft.com/office/powerpoint/2010/main" val="3466557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2588639" y="4906809"/>
            <a:ext cx="1756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D8830E4-3594-418C-9C27-19BFC88B54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44135" y="486833"/>
            <a:ext cx="1756800" cy="180128"/>
          </a:xfrm>
          <a:prstGeom prst="rect">
            <a:avLst/>
          </a:prstGeom>
        </p:spPr>
      </p:pic>
      <p:sp>
        <p:nvSpPr>
          <p:cNvPr id="23" name="Graphic 31">
            <a:extLst>
              <a:ext uri="{FF2B5EF4-FFF2-40B4-BE49-F238E27FC236}">
                <a16:creationId xmlns:a16="http://schemas.microsoft.com/office/drawing/2014/main" id="{0D47106D-EEFE-45DB-AC12-22D7A8D52D88}"/>
              </a:ext>
              <a:ext uri="{C183D7F6-B498-43B3-948B-1728B52AA6E4}">
                <adec:decorative xmlns:adec="http://schemas.microsoft.com/office/drawing/2017/decorative" val="1"/>
              </a:ext>
            </a:extLst>
          </p:cNvPr>
          <p:cNvSpPr/>
          <p:nvPr userDrawn="1"/>
        </p:nvSpPr>
        <p:spPr>
          <a:xfrm>
            <a:off x="488996" y="2493435"/>
            <a:ext cx="1754800" cy="1200149"/>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6096000" y="6565247"/>
            <a:ext cx="5847213" cy="123111"/>
          </a:xfrm>
        </p:spPr>
        <p:txBody>
          <a:bodyPr wrap="square" lIns="0" tIns="0" rIns="0" bIns="0" anchor="b">
            <a:spAutoFit/>
          </a:bodyPr>
          <a:lstStyle>
            <a:lvl1pPr marL="0" indent="0" algn="r">
              <a:buNone/>
              <a:defRPr sz="8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2588639" y="3948803"/>
            <a:ext cx="9112295" cy="332399"/>
          </a:xfrm>
        </p:spPr>
        <p:txBody>
          <a:bodyPr vert="horz" wrap="square" lIns="0" tIns="0" rIns="0" bIns="0" rtlCol="0">
            <a:spAutoFit/>
          </a:bodyPr>
          <a:lstStyle>
            <a:lvl1pPr marL="0" indent="0">
              <a:buNone/>
              <a:defRPr lang="en-US" sz="2400" dirty="0"/>
            </a:lvl1pPr>
          </a:lstStyle>
          <a:p>
            <a:pPr marL="304792" marR="0" lvl="0" indent="-304792" algn="l" defTabSz="914377" rtl="0" eaLnBrk="1" fontAlgn="auto" latinLnBrk="0" hangingPunct="1">
              <a:lnSpc>
                <a:spcPct val="90000"/>
              </a:lnSpc>
              <a:spcBef>
                <a:spcPts val="2667"/>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2588639" y="5197604"/>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2588639" y="5481854"/>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245534" y="6315516"/>
            <a:ext cx="5848351" cy="203200"/>
          </a:xfrm>
        </p:spPr>
        <p:txBody>
          <a:bodyPr/>
          <a:lstStyle>
            <a:lvl1pPr algn="l">
              <a:defRPr>
                <a:solidFill>
                  <a:schemeClr val="bg1">
                    <a:lumMod val="50000"/>
                  </a:schemeClr>
                </a:solidFill>
              </a:defRPr>
            </a:lvl1p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85157"/>
            <a:ext cx="5848351"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50000"/>
                  </a:schemeClr>
                </a:solidFill>
              </a:rPr>
              <a:t>© </a:t>
            </a:r>
            <a:fld id="{EAD5FACD-C283-4FF3-BBD1-122C8E24DE05}" type="datetimeyyyy">
              <a:rPr lang="en-US" sz="800" smtClean="0">
                <a:solidFill>
                  <a:schemeClr val="bg1">
                    <a:lumMod val="50000"/>
                  </a:schemeClr>
                </a:solidFill>
              </a:rPr>
              <a:pPr>
                <a:lnSpc>
                  <a:spcPct val="90000"/>
                </a:lnSpc>
                <a:spcBef>
                  <a:spcPts val="400"/>
                </a:spcBef>
              </a:pPr>
              <a:t>2025</a:t>
            </a:fld>
            <a:r>
              <a:rPr lang="en-US" sz="800">
                <a:solidFill>
                  <a:schemeClr val="bg1">
                    <a:lumMod val="50000"/>
                  </a:schemeClr>
                </a:solidFill>
              </a:rPr>
              <a:t> Autodesk. All rights reserved.</a:t>
            </a:r>
          </a:p>
        </p:txBody>
      </p:sp>
      <p:sp>
        <p:nvSpPr>
          <p:cNvPr id="16" name="Title 1">
            <a:extLst>
              <a:ext uri="{FF2B5EF4-FFF2-40B4-BE49-F238E27FC236}">
                <a16:creationId xmlns:a16="http://schemas.microsoft.com/office/drawing/2014/main" id="{1874137C-A765-47B1-B0B1-10D06AF6D0AB}"/>
              </a:ext>
            </a:extLst>
          </p:cNvPr>
          <p:cNvSpPr>
            <a:spLocks noGrp="1"/>
          </p:cNvSpPr>
          <p:nvPr>
            <p:ph type="title" hasCustomPrompt="1"/>
          </p:nvPr>
        </p:nvSpPr>
        <p:spPr>
          <a:xfrm>
            <a:off x="2588639" y="2341923"/>
            <a:ext cx="9112293" cy="1478400"/>
          </a:xfrm>
        </p:spPr>
        <p:txBody>
          <a:bodyPr anchor="b"/>
          <a:lstStyle>
            <a:lvl1pPr>
              <a:lnSpc>
                <a:spcPct val="90000"/>
              </a:lnSpc>
              <a:defRPr sz="5333" b="1" i="0">
                <a:latin typeface="+mj-lt"/>
              </a:defRPr>
            </a:lvl1pPr>
          </a:lstStyle>
          <a:p>
            <a:r>
              <a:rPr lang="en-US"/>
              <a:t>Presentation title can extend to two lines</a:t>
            </a:r>
          </a:p>
        </p:txBody>
      </p:sp>
    </p:spTree>
    <p:extLst>
      <p:ext uri="{BB962C8B-B14F-4D97-AF65-F5344CB8AC3E}">
        <p14:creationId xmlns:p14="http://schemas.microsoft.com/office/powerpoint/2010/main" val="157851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trics Slide 01">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3" name="Text Placeholder 22">
            <a:extLst>
              <a:ext uri="{FF2B5EF4-FFF2-40B4-BE49-F238E27FC236}">
                <a16:creationId xmlns:a16="http://schemas.microsoft.com/office/drawing/2014/main" id="{3322F3A7-6174-8731-1458-B65E84B9625B}"/>
              </a:ext>
            </a:extLst>
          </p:cNvPr>
          <p:cNvSpPr>
            <a:spLocks noGrp="1"/>
          </p:cNvSpPr>
          <p:nvPr>
            <p:ph type="body" sz="quarter" idx="29" hasCustomPrompt="1"/>
          </p:nvPr>
        </p:nvSpPr>
        <p:spPr>
          <a:xfrm>
            <a:off x="442913" y="423668"/>
            <a:ext cx="5815741" cy="1555750"/>
          </a:xfrm>
          <a:prstGeom prst="rect">
            <a:avLst/>
          </a:prstGeom>
        </p:spPr>
        <p:txBody>
          <a:bodyPr lIns="0" tIns="0" rIns="0" bIns="0">
            <a:noAutofit/>
          </a:bodyPr>
          <a:lstStyle>
            <a:lvl1pPr>
              <a:lnSpc>
                <a:spcPct val="90000"/>
              </a:lnSpc>
              <a:defRPr sz="5400" b="1">
                <a:solidFill>
                  <a:schemeClr val="tx1">
                    <a:lumMod val="95000"/>
                    <a:lumOff val="5000"/>
                  </a:schemeClr>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Metric slide</a:t>
            </a:r>
            <a:br>
              <a:rPr lang="en-US"/>
            </a:br>
            <a:r>
              <a:rPr lang="en-US"/>
              <a:t>title on 2 lines</a:t>
            </a:r>
          </a:p>
        </p:txBody>
      </p:sp>
      <p:cxnSp>
        <p:nvCxnSpPr>
          <p:cNvPr id="4" name="Straight Connector 3">
            <a:extLst>
              <a:ext uri="{FF2B5EF4-FFF2-40B4-BE49-F238E27FC236}">
                <a16:creationId xmlns:a16="http://schemas.microsoft.com/office/drawing/2014/main" id="{DF4FC8AC-4935-2625-1C01-B7EB948C3AF6}"/>
              </a:ext>
            </a:extLst>
          </p:cNvPr>
          <p:cNvCxnSpPr>
            <a:cxnSpLocks/>
          </p:cNvCxnSpPr>
          <p:nvPr userDrawn="1"/>
        </p:nvCxnSpPr>
        <p:spPr>
          <a:xfrm>
            <a:off x="442913" y="2887482"/>
            <a:ext cx="11341100"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BFCB664-1C2A-6F16-B1B5-8C4A9A92B45B}"/>
              </a:ext>
            </a:extLst>
          </p:cNvPr>
          <p:cNvCxnSpPr>
            <a:cxnSpLocks/>
          </p:cNvCxnSpPr>
          <p:nvPr userDrawn="1"/>
        </p:nvCxnSpPr>
        <p:spPr>
          <a:xfrm>
            <a:off x="442913" y="3432766"/>
            <a:ext cx="11341100"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4">
            <a:extLst>
              <a:ext uri="{FF2B5EF4-FFF2-40B4-BE49-F238E27FC236}">
                <a16:creationId xmlns:a16="http://schemas.microsoft.com/office/drawing/2014/main" id="{2A2859CA-0A41-CDC2-1A65-10244DBB44A2}"/>
              </a:ext>
            </a:extLst>
          </p:cNvPr>
          <p:cNvSpPr>
            <a:spLocks noGrp="1"/>
          </p:cNvSpPr>
          <p:nvPr>
            <p:ph type="body" sz="quarter" idx="30" hasCustomPrompt="1"/>
          </p:nvPr>
        </p:nvSpPr>
        <p:spPr>
          <a:xfrm>
            <a:off x="442913" y="2887482"/>
            <a:ext cx="2171932" cy="538343"/>
          </a:xfrm>
          <a:prstGeom prst="rect">
            <a:avLst/>
          </a:prstGeom>
        </p:spPr>
        <p:txBody>
          <a:bodyPr lIns="0" tIns="0" rIns="0" bIns="0" anchor="ctr">
            <a:noAutofit/>
          </a:bodyPr>
          <a:lstStyle>
            <a:lvl1pPr>
              <a:lnSpc>
                <a:spcPct val="100000"/>
              </a:lnSpc>
              <a:spcBef>
                <a:spcPts val="0"/>
              </a:spcBef>
              <a:defRPr sz="1100" b="1"/>
            </a:lvl1pPr>
            <a:lvl2pPr>
              <a:defRPr sz="900" b="1"/>
            </a:lvl2pPr>
            <a:lvl3pPr>
              <a:defRPr sz="900" b="1"/>
            </a:lvl3pPr>
            <a:lvl4pPr>
              <a:defRPr sz="900" b="1"/>
            </a:lvl4pPr>
            <a:lvl5pPr>
              <a:defRPr sz="900" b="1"/>
            </a:lvl5pPr>
          </a:lstStyle>
          <a:p>
            <a:pPr lvl="0"/>
            <a:r>
              <a:rPr lang="en-US"/>
              <a:t>Metrics</a:t>
            </a:r>
            <a:br>
              <a:rPr lang="en-US"/>
            </a:br>
            <a:r>
              <a:rPr lang="en-US"/>
              <a:t>title</a:t>
            </a:r>
          </a:p>
        </p:txBody>
      </p:sp>
      <p:sp>
        <p:nvSpPr>
          <p:cNvPr id="7" name="Text Placeholder 24">
            <a:extLst>
              <a:ext uri="{FF2B5EF4-FFF2-40B4-BE49-F238E27FC236}">
                <a16:creationId xmlns:a16="http://schemas.microsoft.com/office/drawing/2014/main" id="{65EEE1C9-77C7-4F7A-DA49-3D6C9385AE38}"/>
              </a:ext>
            </a:extLst>
          </p:cNvPr>
          <p:cNvSpPr>
            <a:spLocks noGrp="1"/>
          </p:cNvSpPr>
          <p:nvPr>
            <p:ph type="body" sz="quarter" idx="31" hasCustomPrompt="1"/>
          </p:nvPr>
        </p:nvSpPr>
        <p:spPr>
          <a:xfrm>
            <a:off x="3041333" y="2887482"/>
            <a:ext cx="2635494" cy="538343"/>
          </a:xfrm>
          <a:prstGeom prst="rect">
            <a:avLst/>
          </a:prstGeom>
        </p:spPr>
        <p:txBody>
          <a:bodyPr lIns="0" tIns="0" rIns="0" bIns="0" anchor="ctr">
            <a:noAutofit/>
          </a:bodyPr>
          <a:lstStyle>
            <a:lvl1pPr>
              <a:lnSpc>
                <a:spcPct val="100000"/>
              </a:lnSpc>
              <a:spcBef>
                <a:spcPts val="0"/>
              </a:spcBef>
              <a:defRPr sz="1100" b="1"/>
            </a:lvl1pPr>
            <a:lvl2pPr>
              <a:defRPr sz="900" b="1"/>
            </a:lvl2pPr>
            <a:lvl3pPr>
              <a:defRPr sz="900" b="1"/>
            </a:lvl3pPr>
            <a:lvl4pPr>
              <a:defRPr sz="900" b="1"/>
            </a:lvl4pPr>
            <a:lvl5pPr>
              <a:defRPr sz="900" b="1"/>
            </a:lvl5pPr>
          </a:lstStyle>
          <a:p>
            <a:pPr lvl="0"/>
            <a:r>
              <a:rPr lang="en-US"/>
              <a:t>Metrics</a:t>
            </a:r>
            <a:br>
              <a:rPr lang="en-US"/>
            </a:br>
            <a:r>
              <a:rPr lang="en-US"/>
              <a:t>title</a:t>
            </a:r>
          </a:p>
        </p:txBody>
      </p:sp>
      <p:sp>
        <p:nvSpPr>
          <p:cNvPr id="8" name="Text Placeholder 24">
            <a:extLst>
              <a:ext uri="{FF2B5EF4-FFF2-40B4-BE49-F238E27FC236}">
                <a16:creationId xmlns:a16="http://schemas.microsoft.com/office/drawing/2014/main" id="{B3DCBD44-04F6-38BF-7595-C81CFA9B7F5C}"/>
              </a:ext>
            </a:extLst>
          </p:cNvPr>
          <p:cNvSpPr>
            <a:spLocks noGrp="1"/>
          </p:cNvSpPr>
          <p:nvPr>
            <p:ph type="body" sz="quarter" idx="32" hasCustomPrompt="1"/>
          </p:nvPr>
        </p:nvSpPr>
        <p:spPr>
          <a:xfrm>
            <a:off x="6096000" y="2887482"/>
            <a:ext cx="2644067" cy="538343"/>
          </a:xfrm>
          <a:prstGeom prst="rect">
            <a:avLst/>
          </a:prstGeom>
        </p:spPr>
        <p:txBody>
          <a:bodyPr lIns="0" tIns="0" rIns="0" bIns="0" anchor="ctr">
            <a:noAutofit/>
          </a:bodyPr>
          <a:lstStyle>
            <a:lvl1pPr>
              <a:lnSpc>
                <a:spcPct val="100000"/>
              </a:lnSpc>
              <a:spcBef>
                <a:spcPts val="0"/>
              </a:spcBef>
              <a:defRPr sz="1100" b="1"/>
            </a:lvl1pPr>
            <a:lvl2pPr>
              <a:defRPr sz="900" b="1"/>
            </a:lvl2pPr>
            <a:lvl3pPr>
              <a:defRPr sz="900" b="1"/>
            </a:lvl3pPr>
            <a:lvl4pPr>
              <a:defRPr sz="900" b="1"/>
            </a:lvl4pPr>
            <a:lvl5pPr>
              <a:defRPr sz="900" b="1"/>
            </a:lvl5pPr>
          </a:lstStyle>
          <a:p>
            <a:pPr lvl="0"/>
            <a:r>
              <a:rPr lang="en-US"/>
              <a:t>Metrics</a:t>
            </a:r>
            <a:br>
              <a:rPr lang="en-US"/>
            </a:br>
            <a:r>
              <a:rPr lang="en-US"/>
              <a:t>title</a:t>
            </a:r>
          </a:p>
        </p:txBody>
      </p:sp>
      <p:sp>
        <p:nvSpPr>
          <p:cNvPr id="9" name="Text Placeholder 24">
            <a:extLst>
              <a:ext uri="{FF2B5EF4-FFF2-40B4-BE49-F238E27FC236}">
                <a16:creationId xmlns:a16="http://schemas.microsoft.com/office/drawing/2014/main" id="{2911B134-7BA0-2EB0-A99E-7EFCFF8C1546}"/>
              </a:ext>
            </a:extLst>
          </p:cNvPr>
          <p:cNvSpPr>
            <a:spLocks noGrp="1"/>
          </p:cNvSpPr>
          <p:nvPr>
            <p:ph type="body" sz="quarter" idx="33" hasCustomPrompt="1"/>
          </p:nvPr>
        </p:nvSpPr>
        <p:spPr>
          <a:xfrm>
            <a:off x="9150668" y="2887482"/>
            <a:ext cx="2652640" cy="538343"/>
          </a:xfrm>
          <a:prstGeom prst="rect">
            <a:avLst/>
          </a:prstGeom>
        </p:spPr>
        <p:txBody>
          <a:bodyPr lIns="0" tIns="0" rIns="0" bIns="0" anchor="ctr">
            <a:noAutofit/>
          </a:bodyPr>
          <a:lstStyle>
            <a:lvl1pPr>
              <a:lnSpc>
                <a:spcPct val="100000"/>
              </a:lnSpc>
              <a:spcBef>
                <a:spcPts val="0"/>
              </a:spcBef>
              <a:defRPr sz="1100" b="1"/>
            </a:lvl1pPr>
            <a:lvl2pPr>
              <a:defRPr sz="900" b="1"/>
            </a:lvl2pPr>
            <a:lvl3pPr>
              <a:defRPr sz="900" b="1"/>
            </a:lvl3pPr>
            <a:lvl4pPr>
              <a:defRPr sz="900" b="1"/>
            </a:lvl4pPr>
            <a:lvl5pPr>
              <a:defRPr sz="900" b="1"/>
            </a:lvl5pPr>
          </a:lstStyle>
          <a:p>
            <a:pPr lvl="0"/>
            <a:r>
              <a:rPr lang="en-US"/>
              <a:t>Metrics</a:t>
            </a:r>
            <a:br>
              <a:rPr lang="en-US"/>
            </a:br>
            <a:r>
              <a:rPr lang="en-US"/>
              <a:t>title</a:t>
            </a:r>
          </a:p>
        </p:txBody>
      </p:sp>
      <p:sp>
        <p:nvSpPr>
          <p:cNvPr id="10" name="SampleShapeFormat">
            <a:extLst>
              <a:ext uri="{FF2B5EF4-FFF2-40B4-BE49-F238E27FC236}">
                <a16:creationId xmlns:a16="http://schemas.microsoft.com/office/drawing/2014/main" id="{19782D4E-57DE-D3F0-9286-453E9D6A171A}"/>
              </a:ext>
            </a:extLst>
          </p:cNvPr>
          <p:cNvSpPr>
            <a:spLocks noGrp="1"/>
          </p:cNvSpPr>
          <p:nvPr>
            <p:ph type="body" sz="quarter" idx="34"/>
          </p:nvPr>
        </p:nvSpPr>
        <p:spPr>
          <a:xfrm>
            <a:off x="3049588" y="3647440"/>
            <a:ext cx="2627312" cy="1252538"/>
          </a:xfrm>
          <a:prstGeom prst="rect">
            <a:avLst/>
          </a:prstGeom>
        </p:spPr>
        <p:txBody>
          <a:bodyPr lIns="0" tIns="0" rIns="0" bIns="0">
            <a:noAutofit/>
          </a:bodyPr>
          <a:lstStyle>
            <a:lvl1pPr>
              <a:lnSpc>
                <a:spcPct val="100000"/>
              </a:lnSpc>
              <a:defRPr sz="1100"/>
            </a:lvl1pPr>
            <a:lvl2pPr marL="182880" indent="-182880">
              <a:lnSpc>
                <a:spcPct val="100000"/>
              </a:lnSpc>
              <a:defRPr sz="1100"/>
            </a:lvl2pPr>
            <a:lvl3pPr marL="365760" indent="-182880">
              <a:lnSpc>
                <a:spcPct val="100000"/>
              </a:lnSpc>
              <a:defRPr sz="1100"/>
            </a:lvl3pPr>
            <a:lvl4pPr marL="548640" indent="-182880">
              <a:lnSpc>
                <a:spcPct val="100000"/>
              </a:lnSpc>
              <a:defRPr sz="1100"/>
            </a:lvl4pPr>
            <a:lvl5pPr marL="731520" indent="-182880">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ampleShapeFormat">
            <a:extLst>
              <a:ext uri="{FF2B5EF4-FFF2-40B4-BE49-F238E27FC236}">
                <a16:creationId xmlns:a16="http://schemas.microsoft.com/office/drawing/2014/main" id="{007CDD1C-00CF-3883-DFC6-B0FA644555E4}"/>
              </a:ext>
            </a:extLst>
          </p:cNvPr>
          <p:cNvSpPr>
            <a:spLocks noGrp="1"/>
          </p:cNvSpPr>
          <p:nvPr>
            <p:ph type="body" sz="quarter" idx="37"/>
          </p:nvPr>
        </p:nvSpPr>
        <p:spPr>
          <a:xfrm>
            <a:off x="6096000" y="3647440"/>
            <a:ext cx="2627312" cy="1252538"/>
          </a:xfrm>
          <a:prstGeom prst="rect">
            <a:avLst/>
          </a:prstGeom>
        </p:spPr>
        <p:txBody>
          <a:bodyPr lIns="0" tIns="0" rIns="0" bIns="0">
            <a:noAutofit/>
          </a:bodyPr>
          <a:lstStyle>
            <a:lvl1pPr>
              <a:lnSpc>
                <a:spcPct val="100000"/>
              </a:lnSpc>
              <a:defRPr sz="1100"/>
            </a:lvl1pPr>
            <a:lvl2pPr marL="182880" indent="-182880">
              <a:lnSpc>
                <a:spcPct val="100000"/>
              </a:lnSpc>
              <a:defRPr sz="1100"/>
            </a:lvl2pPr>
            <a:lvl3pPr marL="365760" indent="-182880">
              <a:lnSpc>
                <a:spcPct val="100000"/>
              </a:lnSpc>
              <a:defRPr sz="1100"/>
            </a:lvl3pPr>
            <a:lvl4pPr marL="548640" indent="-182880">
              <a:lnSpc>
                <a:spcPct val="100000"/>
              </a:lnSpc>
              <a:defRPr sz="1100"/>
            </a:lvl4pPr>
            <a:lvl5pPr marL="731520" indent="-182880">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ampleShapeFormat">
            <a:extLst>
              <a:ext uri="{FF2B5EF4-FFF2-40B4-BE49-F238E27FC236}">
                <a16:creationId xmlns:a16="http://schemas.microsoft.com/office/drawing/2014/main" id="{2919F893-71A1-9AE3-4098-CC8EAD1B2AB7}"/>
              </a:ext>
            </a:extLst>
          </p:cNvPr>
          <p:cNvSpPr>
            <a:spLocks noGrp="1"/>
          </p:cNvSpPr>
          <p:nvPr>
            <p:ph type="body" sz="quarter" idx="38"/>
          </p:nvPr>
        </p:nvSpPr>
        <p:spPr>
          <a:xfrm>
            <a:off x="9145588" y="3647440"/>
            <a:ext cx="2627312" cy="1252538"/>
          </a:xfrm>
          <a:prstGeom prst="rect">
            <a:avLst/>
          </a:prstGeom>
        </p:spPr>
        <p:txBody>
          <a:bodyPr lIns="0" tIns="0" rIns="0" bIns="0">
            <a:noAutofit/>
          </a:bodyPr>
          <a:lstStyle>
            <a:lvl1pPr>
              <a:lnSpc>
                <a:spcPct val="100000"/>
              </a:lnSpc>
              <a:defRPr sz="1100"/>
            </a:lvl1pPr>
            <a:lvl2pPr marL="182880" indent="-182880">
              <a:lnSpc>
                <a:spcPct val="100000"/>
              </a:lnSpc>
              <a:defRPr sz="1100"/>
            </a:lvl2pPr>
            <a:lvl3pPr marL="365760" indent="-182880">
              <a:lnSpc>
                <a:spcPct val="100000"/>
              </a:lnSpc>
              <a:defRPr sz="1100"/>
            </a:lvl3pPr>
            <a:lvl4pPr marL="548640" indent="-182880">
              <a:lnSpc>
                <a:spcPct val="100000"/>
              </a:lnSpc>
              <a:defRPr sz="1100"/>
            </a:lvl4pPr>
            <a:lvl5pPr marL="731520" indent="-182880">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267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trics Slide 02">
    <p:bg>
      <p:bgPr>
        <a:solidFill>
          <a:schemeClr val="bg1"/>
        </a:solidFill>
        <a:effectLst/>
      </p:bgPr>
    </p:bg>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E95A8B3B-BA70-225A-5D4C-47AEC5431EEC}"/>
              </a:ext>
            </a:extLst>
          </p:cNvPr>
          <p:cNvSpPr/>
          <p:nvPr userDrawn="1"/>
        </p:nvSpPr>
        <p:spPr>
          <a:xfrm>
            <a:off x="0" y="0"/>
            <a:ext cx="12192000" cy="1700210"/>
          </a:xfrm>
          <a:prstGeom prst="roundRect">
            <a:avLst>
              <a:gd name="adj" fmla="val 0"/>
            </a:avLst>
          </a:prstGeom>
          <a:solidFill>
            <a:srgbClr val="F5F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30" name="Text Placeholder 29">
            <a:extLst>
              <a:ext uri="{FF2B5EF4-FFF2-40B4-BE49-F238E27FC236}">
                <a16:creationId xmlns:a16="http://schemas.microsoft.com/office/drawing/2014/main" id="{13E2EE0F-D86E-A9CE-03B7-66B0A6843BD2}"/>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pPr lvl="0"/>
            <a:r>
              <a:rPr lang="en-US"/>
              <a:t>What’s next</a:t>
            </a:r>
          </a:p>
        </p:txBody>
      </p:sp>
      <p:sp>
        <p:nvSpPr>
          <p:cNvPr id="42" name="Text Placeholder 41">
            <a:extLst>
              <a:ext uri="{FF2B5EF4-FFF2-40B4-BE49-F238E27FC236}">
                <a16:creationId xmlns:a16="http://schemas.microsoft.com/office/drawing/2014/main" id="{89CDFE56-BD1A-645E-E987-E53154C209A5}"/>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cxnSp>
        <p:nvCxnSpPr>
          <p:cNvPr id="2" name="Straight Connector 1">
            <a:extLst>
              <a:ext uri="{FF2B5EF4-FFF2-40B4-BE49-F238E27FC236}">
                <a16:creationId xmlns:a16="http://schemas.microsoft.com/office/drawing/2014/main" id="{F16B3753-A0E2-4207-0A6D-8C4ABC9EE86E}"/>
              </a:ext>
            </a:extLst>
          </p:cNvPr>
          <p:cNvCxnSpPr>
            <a:cxnSpLocks/>
          </p:cNvCxnSpPr>
          <p:nvPr userDrawn="1"/>
        </p:nvCxnSpPr>
        <p:spPr>
          <a:xfrm flipV="1">
            <a:off x="3035300" y="2887482"/>
            <a:ext cx="0" cy="3529193"/>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0EBC822F-AEC6-38E0-D68C-96CB58AA8E1B}"/>
              </a:ext>
            </a:extLst>
          </p:cNvPr>
          <p:cNvCxnSpPr>
            <a:cxnSpLocks/>
          </p:cNvCxnSpPr>
          <p:nvPr userDrawn="1"/>
        </p:nvCxnSpPr>
        <p:spPr>
          <a:xfrm flipV="1">
            <a:off x="6087593" y="2887482"/>
            <a:ext cx="0" cy="3529193"/>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129CDCCE-D2AB-24B0-88B7-683F36126205}"/>
              </a:ext>
            </a:extLst>
          </p:cNvPr>
          <p:cNvCxnSpPr>
            <a:cxnSpLocks/>
          </p:cNvCxnSpPr>
          <p:nvPr userDrawn="1"/>
        </p:nvCxnSpPr>
        <p:spPr>
          <a:xfrm flipV="1">
            <a:off x="9152765" y="2887482"/>
            <a:ext cx="0" cy="3529193"/>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2" name="Text Placeholder 32">
            <a:extLst>
              <a:ext uri="{FF2B5EF4-FFF2-40B4-BE49-F238E27FC236}">
                <a16:creationId xmlns:a16="http://schemas.microsoft.com/office/drawing/2014/main" id="{ADDA8EC1-05B0-4A35-23B5-B722B043FB68}"/>
              </a:ext>
            </a:extLst>
          </p:cNvPr>
          <p:cNvSpPr>
            <a:spLocks noGrp="1"/>
          </p:cNvSpPr>
          <p:nvPr>
            <p:ph type="body" sz="quarter" idx="43" hasCustomPrompt="1"/>
          </p:nvPr>
        </p:nvSpPr>
        <p:spPr>
          <a:xfrm>
            <a:off x="442913" y="4865304"/>
            <a:ext cx="2260596" cy="846138"/>
          </a:xfrm>
          <a:prstGeom prst="rect">
            <a:avLst/>
          </a:prstGeom>
        </p:spPr>
        <p:txBody>
          <a:bodyPr lIns="0" tIns="0" rIns="0" bIns="0">
            <a:noAutofit/>
          </a:bodyPr>
          <a:lstStyle>
            <a:lvl1pPr>
              <a:spcBef>
                <a:spcPts val="0"/>
              </a:spcBef>
              <a:defRPr sz="7200" b="1" spc="-300">
                <a:latin typeface="+mj-lt"/>
              </a:defRPr>
            </a:lvl1pPr>
            <a:lvl2pPr>
              <a:defRPr sz="7200">
                <a:latin typeface="+mj-lt"/>
              </a:defRPr>
            </a:lvl2pPr>
            <a:lvl3pPr>
              <a:defRPr sz="7200">
                <a:latin typeface="+mj-lt"/>
              </a:defRPr>
            </a:lvl3pPr>
            <a:lvl4pPr>
              <a:defRPr sz="7200">
                <a:latin typeface="+mj-lt"/>
              </a:defRPr>
            </a:lvl4pPr>
            <a:lvl5pPr>
              <a:defRPr sz="7200">
                <a:latin typeface="+mj-lt"/>
              </a:defRPr>
            </a:lvl5pPr>
          </a:lstStyle>
          <a:p>
            <a:pPr lvl="0"/>
            <a:r>
              <a:rPr lang="en-US"/>
              <a:t>00%</a:t>
            </a:r>
          </a:p>
        </p:txBody>
      </p:sp>
      <p:sp>
        <p:nvSpPr>
          <p:cNvPr id="13" name="Text Placeholder 32">
            <a:extLst>
              <a:ext uri="{FF2B5EF4-FFF2-40B4-BE49-F238E27FC236}">
                <a16:creationId xmlns:a16="http://schemas.microsoft.com/office/drawing/2014/main" id="{D368BBF1-EB46-E8DC-E361-FE1133DB5B58}"/>
              </a:ext>
            </a:extLst>
          </p:cNvPr>
          <p:cNvSpPr>
            <a:spLocks noGrp="1"/>
          </p:cNvSpPr>
          <p:nvPr>
            <p:ph type="body" sz="quarter" idx="44" hasCustomPrompt="1"/>
          </p:nvPr>
        </p:nvSpPr>
        <p:spPr>
          <a:xfrm>
            <a:off x="3322799" y="4865304"/>
            <a:ext cx="2261935" cy="846138"/>
          </a:xfrm>
          <a:prstGeom prst="rect">
            <a:avLst/>
          </a:prstGeom>
        </p:spPr>
        <p:txBody>
          <a:bodyPr lIns="0" tIns="0" rIns="0" bIns="0">
            <a:noAutofit/>
          </a:bodyPr>
          <a:lstStyle>
            <a:lvl1pPr>
              <a:spcBef>
                <a:spcPts val="0"/>
              </a:spcBef>
              <a:defRPr sz="7200" b="1" spc="-300">
                <a:latin typeface="+mj-lt"/>
              </a:defRPr>
            </a:lvl1pPr>
            <a:lvl2pPr>
              <a:defRPr sz="7200">
                <a:latin typeface="+mj-lt"/>
              </a:defRPr>
            </a:lvl2pPr>
            <a:lvl3pPr>
              <a:defRPr sz="7200">
                <a:latin typeface="+mj-lt"/>
              </a:defRPr>
            </a:lvl3pPr>
            <a:lvl4pPr>
              <a:defRPr sz="7200">
                <a:latin typeface="+mj-lt"/>
              </a:defRPr>
            </a:lvl4pPr>
            <a:lvl5pPr>
              <a:defRPr sz="7200">
                <a:latin typeface="+mj-lt"/>
              </a:defRPr>
            </a:lvl5pPr>
          </a:lstStyle>
          <a:p>
            <a:pPr lvl="0"/>
            <a:r>
              <a:rPr lang="en-US"/>
              <a:t>00%</a:t>
            </a:r>
          </a:p>
        </p:txBody>
      </p:sp>
      <p:sp>
        <p:nvSpPr>
          <p:cNvPr id="14" name="Text Placeholder 32">
            <a:extLst>
              <a:ext uri="{FF2B5EF4-FFF2-40B4-BE49-F238E27FC236}">
                <a16:creationId xmlns:a16="http://schemas.microsoft.com/office/drawing/2014/main" id="{952C062B-0421-976B-C7D8-660002BD88E1}"/>
              </a:ext>
            </a:extLst>
          </p:cNvPr>
          <p:cNvSpPr>
            <a:spLocks noGrp="1"/>
          </p:cNvSpPr>
          <p:nvPr>
            <p:ph type="body" sz="quarter" idx="45" hasCustomPrompt="1"/>
          </p:nvPr>
        </p:nvSpPr>
        <p:spPr>
          <a:xfrm>
            <a:off x="6377886" y="4865304"/>
            <a:ext cx="2259138" cy="846138"/>
          </a:xfrm>
          <a:prstGeom prst="rect">
            <a:avLst/>
          </a:prstGeom>
        </p:spPr>
        <p:txBody>
          <a:bodyPr lIns="0" tIns="0" rIns="0" bIns="0">
            <a:noAutofit/>
          </a:bodyPr>
          <a:lstStyle>
            <a:lvl1pPr>
              <a:spcBef>
                <a:spcPts val="0"/>
              </a:spcBef>
              <a:defRPr sz="7200" b="1" spc="-300">
                <a:latin typeface="+mj-lt"/>
              </a:defRPr>
            </a:lvl1pPr>
            <a:lvl2pPr>
              <a:defRPr sz="7200">
                <a:latin typeface="+mj-lt"/>
              </a:defRPr>
            </a:lvl2pPr>
            <a:lvl3pPr>
              <a:defRPr sz="7200">
                <a:latin typeface="+mj-lt"/>
              </a:defRPr>
            </a:lvl3pPr>
            <a:lvl4pPr>
              <a:defRPr sz="7200">
                <a:latin typeface="+mj-lt"/>
              </a:defRPr>
            </a:lvl4pPr>
            <a:lvl5pPr>
              <a:defRPr sz="7200">
                <a:latin typeface="+mj-lt"/>
              </a:defRPr>
            </a:lvl5pPr>
          </a:lstStyle>
          <a:p>
            <a:pPr lvl="0"/>
            <a:r>
              <a:rPr lang="en-US"/>
              <a:t>00%</a:t>
            </a:r>
          </a:p>
        </p:txBody>
      </p:sp>
      <p:sp>
        <p:nvSpPr>
          <p:cNvPr id="15" name="Text Placeholder 32">
            <a:extLst>
              <a:ext uri="{FF2B5EF4-FFF2-40B4-BE49-F238E27FC236}">
                <a16:creationId xmlns:a16="http://schemas.microsoft.com/office/drawing/2014/main" id="{5FCB2395-8D15-0CAE-3AC8-CCA59C5C5994}"/>
              </a:ext>
            </a:extLst>
          </p:cNvPr>
          <p:cNvSpPr>
            <a:spLocks noGrp="1"/>
          </p:cNvSpPr>
          <p:nvPr>
            <p:ph type="body" sz="quarter" idx="46" hasCustomPrompt="1"/>
          </p:nvPr>
        </p:nvSpPr>
        <p:spPr>
          <a:xfrm>
            <a:off x="9440264" y="4865304"/>
            <a:ext cx="2259134" cy="846138"/>
          </a:xfrm>
          <a:prstGeom prst="rect">
            <a:avLst/>
          </a:prstGeom>
        </p:spPr>
        <p:txBody>
          <a:bodyPr lIns="0" tIns="0" rIns="0" bIns="0">
            <a:noAutofit/>
          </a:bodyPr>
          <a:lstStyle>
            <a:lvl1pPr>
              <a:spcBef>
                <a:spcPts val="0"/>
              </a:spcBef>
              <a:defRPr sz="7200" b="1" spc="-300">
                <a:latin typeface="+mj-lt"/>
              </a:defRPr>
            </a:lvl1pPr>
            <a:lvl2pPr>
              <a:defRPr sz="7200">
                <a:latin typeface="+mj-lt"/>
              </a:defRPr>
            </a:lvl2pPr>
            <a:lvl3pPr>
              <a:defRPr sz="7200">
                <a:latin typeface="+mj-lt"/>
              </a:defRPr>
            </a:lvl3pPr>
            <a:lvl4pPr>
              <a:defRPr sz="7200">
                <a:latin typeface="+mj-lt"/>
              </a:defRPr>
            </a:lvl4pPr>
            <a:lvl5pPr>
              <a:defRPr sz="7200">
                <a:latin typeface="+mj-lt"/>
              </a:defRPr>
            </a:lvl5pPr>
          </a:lstStyle>
          <a:p>
            <a:pPr lvl="0"/>
            <a:r>
              <a:rPr lang="en-US"/>
              <a:t>00%</a:t>
            </a:r>
          </a:p>
        </p:txBody>
      </p:sp>
      <p:sp>
        <p:nvSpPr>
          <p:cNvPr id="8" name="Text Placeholder 7">
            <a:extLst>
              <a:ext uri="{FF2B5EF4-FFF2-40B4-BE49-F238E27FC236}">
                <a16:creationId xmlns:a16="http://schemas.microsoft.com/office/drawing/2014/main" id="{68F18A7F-F4C1-69F0-D3C2-6C73EEEDFC09}"/>
              </a:ext>
            </a:extLst>
          </p:cNvPr>
          <p:cNvSpPr>
            <a:spLocks noGrp="1"/>
          </p:cNvSpPr>
          <p:nvPr>
            <p:ph type="body" sz="quarter" idx="47"/>
          </p:nvPr>
        </p:nvSpPr>
        <p:spPr>
          <a:xfrm>
            <a:off x="442913" y="2979108"/>
            <a:ext cx="2258568" cy="1865376"/>
          </a:xfrm>
        </p:spPr>
        <p:txBody>
          <a:bodyPr/>
          <a:lstStyle>
            <a:lvl1pPr>
              <a:defRPr sz="11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0" name="Text Placeholder 7">
            <a:extLst>
              <a:ext uri="{FF2B5EF4-FFF2-40B4-BE49-F238E27FC236}">
                <a16:creationId xmlns:a16="http://schemas.microsoft.com/office/drawing/2014/main" id="{85843C40-53A0-1E8F-8910-BF06838BD4B9}"/>
              </a:ext>
            </a:extLst>
          </p:cNvPr>
          <p:cNvSpPr>
            <a:spLocks noGrp="1"/>
          </p:cNvSpPr>
          <p:nvPr>
            <p:ph type="body" sz="quarter" idx="48"/>
          </p:nvPr>
        </p:nvSpPr>
        <p:spPr>
          <a:xfrm>
            <a:off x="3322799" y="2979108"/>
            <a:ext cx="2258568" cy="1865376"/>
          </a:xfrm>
        </p:spPr>
        <p:txBody>
          <a:bodyPr/>
          <a:lstStyle>
            <a:lvl1pPr>
              <a:defRPr sz="11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6" name="Text Placeholder 7">
            <a:extLst>
              <a:ext uri="{FF2B5EF4-FFF2-40B4-BE49-F238E27FC236}">
                <a16:creationId xmlns:a16="http://schemas.microsoft.com/office/drawing/2014/main" id="{25F8890A-D08D-BC70-303B-382E03C753B0}"/>
              </a:ext>
            </a:extLst>
          </p:cNvPr>
          <p:cNvSpPr>
            <a:spLocks noGrp="1"/>
          </p:cNvSpPr>
          <p:nvPr>
            <p:ph type="body" sz="quarter" idx="49"/>
          </p:nvPr>
        </p:nvSpPr>
        <p:spPr>
          <a:xfrm>
            <a:off x="6377886" y="2979108"/>
            <a:ext cx="2258568" cy="1865376"/>
          </a:xfrm>
        </p:spPr>
        <p:txBody>
          <a:bodyPr/>
          <a:lstStyle>
            <a:lvl1pPr>
              <a:defRPr sz="11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7" name="Text Placeholder 7">
            <a:extLst>
              <a:ext uri="{FF2B5EF4-FFF2-40B4-BE49-F238E27FC236}">
                <a16:creationId xmlns:a16="http://schemas.microsoft.com/office/drawing/2014/main" id="{41D78F8D-FC9F-C9C1-CBA5-A1FCB12A383E}"/>
              </a:ext>
            </a:extLst>
          </p:cNvPr>
          <p:cNvSpPr>
            <a:spLocks noGrp="1"/>
          </p:cNvSpPr>
          <p:nvPr>
            <p:ph type="body" sz="quarter" idx="50"/>
          </p:nvPr>
        </p:nvSpPr>
        <p:spPr>
          <a:xfrm>
            <a:off x="9440836" y="2979108"/>
            <a:ext cx="2258568" cy="1865376"/>
          </a:xfrm>
        </p:spPr>
        <p:txBody>
          <a:bodyPr/>
          <a:lstStyle>
            <a:lvl1pPr>
              <a:defRPr sz="11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4089167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tem List Slide">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5" name="Text Placeholder 41">
            <a:extLst>
              <a:ext uri="{FF2B5EF4-FFF2-40B4-BE49-F238E27FC236}">
                <a16:creationId xmlns:a16="http://schemas.microsoft.com/office/drawing/2014/main" id="{4150622E-7CE5-3ECC-A5CB-8C1AE619A4AF}"/>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6" name="Text Placeholder 29">
            <a:extLst>
              <a:ext uri="{FF2B5EF4-FFF2-40B4-BE49-F238E27FC236}">
                <a16:creationId xmlns:a16="http://schemas.microsoft.com/office/drawing/2014/main" id="{C685212E-377F-75A8-1606-FDD34694E8AA}"/>
              </a:ext>
            </a:extLst>
          </p:cNvPr>
          <p:cNvSpPr>
            <a:spLocks noGrp="1"/>
          </p:cNvSpPr>
          <p:nvPr>
            <p:ph type="body" sz="quarter" idx="48" hasCustomPrompt="1"/>
          </p:nvPr>
        </p:nvSpPr>
        <p:spPr>
          <a:xfrm>
            <a:off x="442534" y="42366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Title content </a:t>
            </a:r>
            <a:br>
              <a:rPr lang="en-US"/>
            </a:br>
            <a:r>
              <a:rPr lang="en-US"/>
              <a:t>and images</a:t>
            </a:r>
          </a:p>
        </p:txBody>
      </p:sp>
      <p:sp>
        <p:nvSpPr>
          <p:cNvPr id="8" name="Text Placeholder 7">
            <a:extLst>
              <a:ext uri="{FF2B5EF4-FFF2-40B4-BE49-F238E27FC236}">
                <a16:creationId xmlns:a16="http://schemas.microsoft.com/office/drawing/2014/main" id="{004817C1-4C8A-5556-CB78-107BC2098CEC}"/>
              </a:ext>
            </a:extLst>
          </p:cNvPr>
          <p:cNvSpPr>
            <a:spLocks noGrp="1"/>
          </p:cNvSpPr>
          <p:nvPr>
            <p:ph type="body" sz="quarter" idx="49"/>
          </p:nvPr>
        </p:nvSpPr>
        <p:spPr>
          <a:xfrm>
            <a:off x="442913" y="3091760"/>
            <a:ext cx="3089275" cy="3217862"/>
          </a:xfrm>
        </p:spPr>
        <p:txBody>
          <a:bodyPr/>
          <a:lstStyle>
            <a:lvl1pPr>
              <a:defRPr sz="11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4201998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ghlighted Steps 01 - Ligh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1" name="Text Placeholder 22">
            <a:extLst>
              <a:ext uri="{FF2B5EF4-FFF2-40B4-BE49-F238E27FC236}">
                <a16:creationId xmlns:a16="http://schemas.microsoft.com/office/drawing/2014/main" id="{14A8D83B-614B-FE0A-8BA2-721D2B0FEC70}"/>
              </a:ext>
            </a:extLst>
          </p:cNvPr>
          <p:cNvSpPr>
            <a:spLocks noGrp="1"/>
          </p:cNvSpPr>
          <p:nvPr>
            <p:ph type="body" sz="quarter" idx="29" hasCustomPrompt="1"/>
          </p:nvPr>
        </p:nvSpPr>
        <p:spPr>
          <a:xfrm>
            <a:off x="442913" y="423668"/>
            <a:ext cx="5815741" cy="1555750"/>
          </a:xfrm>
          <a:prstGeom prst="rect">
            <a:avLst/>
          </a:prstGeom>
        </p:spPr>
        <p:txBody>
          <a:bodyPr lIns="0" tIns="0" rIns="0" bIns="0">
            <a:noAutofit/>
          </a:bodyPr>
          <a:lstStyle>
            <a:lvl1pPr>
              <a:lnSpc>
                <a:spcPct val="90000"/>
              </a:lnSpc>
              <a:spcBef>
                <a:spcPts val="0"/>
              </a:spcBef>
              <a:defRPr sz="5400" b="1">
                <a:solidFill>
                  <a:schemeClr val="tx1">
                    <a:lumMod val="95000"/>
                    <a:lumOff val="5000"/>
                  </a:schemeClr>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Metric slide</a:t>
            </a:r>
            <a:br>
              <a:rPr lang="en-US"/>
            </a:br>
            <a:r>
              <a:rPr lang="en-US"/>
              <a:t>title on 2 lines</a:t>
            </a:r>
          </a:p>
        </p:txBody>
      </p:sp>
    </p:spTree>
    <p:extLst>
      <p:ext uri="{BB962C8B-B14F-4D97-AF65-F5344CB8AC3E}">
        <p14:creationId xmlns:p14="http://schemas.microsoft.com/office/powerpoint/2010/main" val="2159650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ed Steps 02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B10E833-BB5B-3935-75DA-A72F3C9EC355}"/>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bg2"/>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B7ED5835-DE26-7325-4692-9CA2485A0BA8}"/>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2" name="Text Placeholder 22">
            <a:extLst>
              <a:ext uri="{FF2B5EF4-FFF2-40B4-BE49-F238E27FC236}">
                <a16:creationId xmlns:a16="http://schemas.microsoft.com/office/drawing/2014/main" id="{12A6CFB8-68A1-61FF-69A6-6106EDEC085D}"/>
              </a:ext>
            </a:extLst>
          </p:cNvPr>
          <p:cNvSpPr>
            <a:spLocks noGrp="1"/>
          </p:cNvSpPr>
          <p:nvPr>
            <p:ph type="body" sz="quarter" idx="29" hasCustomPrompt="1"/>
          </p:nvPr>
        </p:nvSpPr>
        <p:spPr>
          <a:xfrm>
            <a:off x="442913" y="423668"/>
            <a:ext cx="5815741" cy="1555750"/>
          </a:xfrm>
          <a:prstGeom prst="rect">
            <a:avLst/>
          </a:prstGeom>
        </p:spPr>
        <p:txBody>
          <a:bodyPr lIns="0" tIns="0" rIns="0" bIns="0">
            <a:noAutofit/>
          </a:bodyPr>
          <a:lstStyle>
            <a:lvl1pPr>
              <a:lnSpc>
                <a:spcPct val="90000"/>
              </a:lnSpc>
              <a:defRPr sz="5400" b="1">
                <a:solidFill>
                  <a:schemeClr val="bg2"/>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Metric slide</a:t>
            </a:r>
            <a:br>
              <a:rPr lang="en-US"/>
            </a:br>
            <a:r>
              <a:rPr lang="en-US"/>
              <a:t>title on 2 lines</a:t>
            </a:r>
          </a:p>
        </p:txBody>
      </p:sp>
    </p:spTree>
    <p:extLst>
      <p:ext uri="{BB962C8B-B14F-4D97-AF65-F5344CB8AC3E}">
        <p14:creationId xmlns:p14="http://schemas.microsoft.com/office/powerpoint/2010/main" val="205731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title, Subtitle, and Content - Ligh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38" name="Text Placeholder 41">
            <a:extLst>
              <a:ext uri="{FF2B5EF4-FFF2-40B4-BE49-F238E27FC236}">
                <a16:creationId xmlns:a16="http://schemas.microsoft.com/office/drawing/2014/main" id="{900D605A-4C1B-0AD9-1EC7-BA060797C8F5}"/>
              </a:ext>
            </a:extLst>
          </p:cNvPr>
          <p:cNvSpPr>
            <a:spLocks noGrp="1"/>
          </p:cNvSpPr>
          <p:nvPr>
            <p:ph type="body" sz="quarter" idx="38" hasCustomPrompt="1"/>
          </p:nvPr>
        </p:nvSpPr>
        <p:spPr>
          <a:xfrm>
            <a:off x="442913" y="2019612"/>
            <a:ext cx="5815741"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2">
            <a:extLst>
              <a:ext uri="{FF2B5EF4-FFF2-40B4-BE49-F238E27FC236}">
                <a16:creationId xmlns:a16="http://schemas.microsoft.com/office/drawing/2014/main" id="{6928BF02-D850-547A-74CD-57915BBE5034}"/>
              </a:ext>
            </a:extLst>
          </p:cNvPr>
          <p:cNvSpPr>
            <a:spLocks noGrp="1"/>
          </p:cNvSpPr>
          <p:nvPr>
            <p:ph type="body" sz="quarter" idx="29" hasCustomPrompt="1"/>
          </p:nvPr>
        </p:nvSpPr>
        <p:spPr>
          <a:xfrm>
            <a:off x="442913" y="423668"/>
            <a:ext cx="5815741" cy="1555750"/>
          </a:xfrm>
          <a:prstGeom prst="rect">
            <a:avLst/>
          </a:prstGeom>
        </p:spPr>
        <p:txBody>
          <a:bodyPr lIns="0" tIns="0" rIns="0" bIns="0">
            <a:noAutofit/>
          </a:bodyPr>
          <a:lstStyle>
            <a:lvl1pPr>
              <a:lnSpc>
                <a:spcPct val="90000"/>
              </a:lnSpc>
              <a:defRPr sz="5400" b="1">
                <a:solidFill>
                  <a:schemeClr val="tx1">
                    <a:lumMod val="95000"/>
                    <a:lumOff val="5000"/>
                  </a:schemeClr>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a:t>
            </a:r>
            <a:br>
              <a:rPr lang="en-US"/>
            </a:br>
            <a:r>
              <a:rPr lang="en-US"/>
              <a:t>two lines</a:t>
            </a:r>
          </a:p>
        </p:txBody>
      </p:sp>
      <p:sp>
        <p:nvSpPr>
          <p:cNvPr id="4" name="Text Placeholder 14">
            <a:extLst>
              <a:ext uri="{FF2B5EF4-FFF2-40B4-BE49-F238E27FC236}">
                <a16:creationId xmlns:a16="http://schemas.microsoft.com/office/drawing/2014/main" id="{188145DE-A4A1-C71F-4494-B316ADE9703B}"/>
              </a:ext>
            </a:extLst>
          </p:cNvPr>
          <p:cNvSpPr>
            <a:spLocks noGrp="1"/>
          </p:cNvSpPr>
          <p:nvPr>
            <p:ph type="body" sz="quarter" idx="39" hasCustomPrompt="1"/>
          </p:nvPr>
        </p:nvSpPr>
        <p:spPr>
          <a:xfrm>
            <a:off x="442913" y="3143775"/>
            <a:ext cx="11341100" cy="2987674"/>
          </a:xfrm>
          <a:prstGeom prst="rect">
            <a:avLst/>
          </a:prstGeom>
        </p:spPr>
        <p:txBody>
          <a:bodyPr lIns="0" tIns="0" rIns="0" bIns="0" numCol="4" spcCol="180000">
            <a:noAutofit/>
          </a:bodyPr>
          <a:lstStyle>
            <a:lvl1pPr>
              <a:lnSpc>
                <a:spcPct val="100000"/>
              </a:lnSpc>
              <a:defRPr sz="1100"/>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Body text, 4 column</a:t>
            </a:r>
          </a:p>
        </p:txBody>
      </p:sp>
    </p:spTree>
    <p:extLst>
      <p:ext uri="{BB962C8B-B14F-4D97-AF65-F5344CB8AC3E}">
        <p14:creationId xmlns:p14="http://schemas.microsoft.com/office/powerpoint/2010/main" val="695338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Title and Content - Ligh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B10E833-BB5B-3935-75DA-A72F3C9EC355}"/>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B7ED5835-DE26-7325-4692-9CA2485A0BA8}"/>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Text Placeholder 41">
            <a:extLst>
              <a:ext uri="{FF2B5EF4-FFF2-40B4-BE49-F238E27FC236}">
                <a16:creationId xmlns:a16="http://schemas.microsoft.com/office/drawing/2014/main" id="{10DA709A-0448-7BEF-8007-177135C68047}"/>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6" name="Text Placeholder 29">
            <a:extLst>
              <a:ext uri="{FF2B5EF4-FFF2-40B4-BE49-F238E27FC236}">
                <a16:creationId xmlns:a16="http://schemas.microsoft.com/office/drawing/2014/main" id="{3A0494D0-47FE-8440-549D-88B20CABE627}"/>
              </a:ext>
            </a:extLst>
          </p:cNvPr>
          <p:cNvSpPr>
            <a:spLocks noGrp="1"/>
          </p:cNvSpPr>
          <p:nvPr>
            <p:ph type="body" sz="quarter" idx="48" hasCustomPrompt="1"/>
          </p:nvPr>
        </p:nvSpPr>
        <p:spPr>
          <a:xfrm>
            <a:off x="442913" y="423668"/>
            <a:ext cx="4582169" cy="973476"/>
          </a:xfrm>
          <a:prstGeom prst="rect">
            <a:avLst/>
          </a:prstGeom>
        </p:spPr>
        <p:txBody>
          <a:bodyPr lIns="0" tIns="0" rIns="0" bIns="0">
            <a:noAutofit/>
          </a:bodyPr>
          <a:lstStyle>
            <a:lvl1pPr>
              <a:lnSpc>
                <a:spcPct val="90000"/>
              </a:lnSpc>
              <a:spcBef>
                <a:spcPts val="0"/>
              </a:spcBef>
              <a:defRPr sz="3600" b="1">
                <a:latin typeface="+mj-lt"/>
              </a:defRPr>
            </a:lvl1pPr>
          </a:lstStyle>
          <a:p>
            <a:r>
              <a:rPr lang="en-US"/>
              <a:t>Small title</a:t>
            </a:r>
          </a:p>
          <a:p>
            <a:r>
              <a:rPr lang="en-US"/>
              <a:t>on two lines </a:t>
            </a:r>
          </a:p>
        </p:txBody>
      </p:sp>
      <p:sp>
        <p:nvSpPr>
          <p:cNvPr id="7" name="Text Placeholder 18">
            <a:extLst>
              <a:ext uri="{FF2B5EF4-FFF2-40B4-BE49-F238E27FC236}">
                <a16:creationId xmlns:a16="http://schemas.microsoft.com/office/drawing/2014/main" id="{9A30B925-45F7-F0F8-CBC2-988F6D7ADB27}"/>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378626057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rge title, Subtitle, and Content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 name="Slide Number Placeholder 14">
            <a:extLst>
              <a:ext uri="{FF2B5EF4-FFF2-40B4-BE49-F238E27FC236}">
                <a16:creationId xmlns:a16="http://schemas.microsoft.com/office/drawing/2014/main" id="{2434EB5D-6837-06AE-5B44-CA405D0E52D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bg2"/>
                </a:solidFill>
                <a:latin typeface="+mn-lt"/>
              </a:defRPr>
            </a:lvl1pPr>
          </a:lstStyle>
          <a:p>
            <a:fld id="{D425CD52-4183-C145-916A-AE90310D9D4E}" type="slidenum">
              <a:rPr lang="en-US" smtClean="0"/>
              <a:pPr/>
              <a:t>‹#›</a:t>
            </a:fld>
            <a:endParaRPr lang="en-US"/>
          </a:p>
        </p:txBody>
      </p:sp>
      <p:sp>
        <p:nvSpPr>
          <p:cNvPr id="11" name="Text Placeholder 18">
            <a:extLst>
              <a:ext uri="{FF2B5EF4-FFF2-40B4-BE49-F238E27FC236}">
                <a16:creationId xmlns:a16="http://schemas.microsoft.com/office/drawing/2014/main" id="{95610BC1-D655-2340-BECB-1CFCB0FFE257}"/>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2" name="Text Placeholder 18">
            <a:extLst>
              <a:ext uri="{FF2B5EF4-FFF2-40B4-BE49-F238E27FC236}">
                <a16:creationId xmlns:a16="http://schemas.microsoft.com/office/drawing/2014/main" id="{E8B5EBB0-49FF-D19D-26C1-9EA7913112ED}"/>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tx2">
                    <a:lumMod val="40000"/>
                    <a:lumOff val="6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3" name="Text Placeholder 41">
            <a:extLst>
              <a:ext uri="{FF2B5EF4-FFF2-40B4-BE49-F238E27FC236}">
                <a16:creationId xmlns:a16="http://schemas.microsoft.com/office/drawing/2014/main" id="{10C9F7CB-BF0E-A62F-F046-6A455F3CE9C9}"/>
              </a:ext>
            </a:extLst>
          </p:cNvPr>
          <p:cNvSpPr>
            <a:spLocks noGrp="1"/>
          </p:cNvSpPr>
          <p:nvPr>
            <p:ph type="body" sz="quarter" idx="38" hasCustomPrompt="1"/>
          </p:nvPr>
        </p:nvSpPr>
        <p:spPr>
          <a:xfrm>
            <a:off x="442913" y="2019612"/>
            <a:ext cx="5815741" cy="352782"/>
          </a:xfrm>
          <a:prstGeom prst="rect">
            <a:avLst/>
          </a:prstGeom>
        </p:spPr>
        <p:txBody>
          <a:bodyPr lIns="0" tIns="0" rIns="0" bIns="0">
            <a:noAutofit/>
          </a:bodyPr>
          <a:lstStyle>
            <a:lvl1pPr>
              <a:defRPr sz="1200">
                <a:solidFill>
                  <a:schemeClr val="bg2"/>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14" name="Text Placeholder 22">
            <a:extLst>
              <a:ext uri="{FF2B5EF4-FFF2-40B4-BE49-F238E27FC236}">
                <a16:creationId xmlns:a16="http://schemas.microsoft.com/office/drawing/2014/main" id="{E52DA753-7B0D-6ED1-5E03-35FA402B9DB0}"/>
              </a:ext>
            </a:extLst>
          </p:cNvPr>
          <p:cNvSpPr>
            <a:spLocks noGrp="1"/>
          </p:cNvSpPr>
          <p:nvPr>
            <p:ph type="body" sz="quarter" idx="29" hasCustomPrompt="1"/>
          </p:nvPr>
        </p:nvSpPr>
        <p:spPr>
          <a:xfrm>
            <a:off x="442913" y="423668"/>
            <a:ext cx="5815741" cy="1555750"/>
          </a:xfrm>
          <a:prstGeom prst="rect">
            <a:avLst/>
          </a:prstGeom>
        </p:spPr>
        <p:txBody>
          <a:bodyPr lIns="0" tIns="0" rIns="0" bIns="0">
            <a:noAutofit/>
          </a:bodyPr>
          <a:lstStyle>
            <a:lvl1pPr>
              <a:lnSpc>
                <a:spcPct val="90000"/>
              </a:lnSpc>
              <a:defRPr sz="5400" b="1">
                <a:solidFill>
                  <a:schemeClr val="bg2"/>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a:t>
            </a:r>
            <a:br>
              <a:rPr lang="en-US"/>
            </a:br>
            <a:r>
              <a:rPr lang="en-US"/>
              <a:t>two lines</a:t>
            </a:r>
          </a:p>
        </p:txBody>
      </p:sp>
    </p:spTree>
    <p:extLst>
      <p:ext uri="{BB962C8B-B14F-4D97-AF65-F5344CB8AC3E}">
        <p14:creationId xmlns:p14="http://schemas.microsoft.com/office/powerpoint/2010/main" val="801902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 Title and Content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B10E833-BB5B-3935-75DA-A72F3C9EC355}"/>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bg2"/>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B7ED5835-DE26-7325-4692-9CA2485A0BA8}"/>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9" name="Text Placeholder 29">
            <a:extLst>
              <a:ext uri="{FF2B5EF4-FFF2-40B4-BE49-F238E27FC236}">
                <a16:creationId xmlns:a16="http://schemas.microsoft.com/office/drawing/2014/main" id="{4952DEAC-1901-3235-218E-69DB5E2F6379}"/>
              </a:ext>
            </a:extLst>
          </p:cNvPr>
          <p:cNvSpPr>
            <a:spLocks noGrp="1"/>
          </p:cNvSpPr>
          <p:nvPr>
            <p:ph type="body" sz="quarter" idx="31" hasCustomPrompt="1"/>
          </p:nvPr>
        </p:nvSpPr>
        <p:spPr>
          <a:xfrm>
            <a:off x="442914" y="423668"/>
            <a:ext cx="3808576" cy="1036489"/>
          </a:xfrm>
          <a:prstGeom prst="rect">
            <a:avLst/>
          </a:prstGeom>
        </p:spPr>
        <p:txBody>
          <a:bodyPr lIns="0" tIns="0" rIns="0" bIns="0">
            <a:noAutofit/>
          </a:bodyPr>
          <a:lstStyle>
            <a:lvl1pPr>
              <a:lnSpc>
                <a:spcPct val="90000"/>
              </a:lnSpc>
              <a:spcBef>
                <a:spcPts val="0"/>
              </a:spcBef>
              <a:defRPr sz="3600" b="1">
                <a:solidFill>
                  <a:schemeClr val="bg2"/>
                </a:solidFill>
                <a:latin typeface="+mj-lt"/>
              </a:defRPr>
            </a:lvl1pPr>
          </a:lstStyle>
          <a:p>
            <a:pPr lvl="0"/>
            <a:r>
              <a:rPr lang="en-US"/>
              <a:t>Small title </a:t>
            </a:r>
          </a:p>
          <a:p>
            <a:pPr lvl="0"/>
            <a:r>
              <a:rPr lang="en-US"/>
              <a:t>on two lines</a:t>
            </a:r>
          </a:p>
        </p:txBody>
      </p:sp>
      <p:sp>
        <p:nvSpPr>
          <p:cNvPr id="4" name="Text Placeholder 18">
            <a:extLst>
              <a:ext uri="{FF2B5EF4-FFF2-40B4-BE49-F238E27FC236}">
                <a16:creationId xmlns:a16="http://schemas.microsoft.com/office/drawing/2014/main" id="{647C21D0-1F0A-3E6D-222F-116F51EA86D2}"/>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tx2">
                    <a:lumMod val="40000"/>
                    <a:lumOff val="6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
        <p:nvSpPr>
          <p:cNvPr id="11" name="Text Placeholder 41">
            <a:extLst>
              <a:ext uri="{FF2B5EF4-FFF2-40B4-BE49-F238E27FC236}">
                <a16:creationId xmlns:a16="http://schemas.microsoft.com/office/drawing/2014/main" id="{72CABE87-C468-8DAD-408D-F196CD57EB60}"/>
              </a:ext>
            </a:extLst>
          </p:cNvPr>
          <p:cNvSpPr>
            <a:spLocks noGrp="1"/>
          </p:cNvSpPr>
          <p:nvPr>
            <p:ph type="body" sz="quarter" idx="50" hasCustomPrompt="1"/>
          </p:nvPr>
        </p:nvSpPr>
        <p:spPr>
          <a:xfrm>
            <a:off x="442913" y="1481316"/>
            <a:ext cx="3808576" cy="352782"/>
          </a:xfrm>
          <a:prstGeom prst="rect">
            <a:avLst/>
          </a:prstGeom>
        </p:spPr>
        <p:txBody>
          <a:bodyPr lIns="0" tIns="0" rIns="0" bIns="0">
            <a:noAutofit/>
          </a:bodyPr>
          <a:lstStyle>
            <a:lvl1pPr>
              <a:defRPr sz="1200">
                <a:solidFill>
                  <a:schemeClr val="bg2"/>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Tree>
    <p:extLst>
      <p:ext uri="{BB962C8B-B14F-4D97-AF65-F5344CB8AC3E}">
        <p14:creationId xmlns:p14="http://schemas.microsoft.com/office/powerpoint/2010/main" val="291244051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at's Next Slide">
    <p:bg>
      <p:bgPr>
        <a:solidFill>
          <a:schemeClr val="bg1"/>
        </a:solidFill>
        <a:effectLst/>
      </p:bgPr>
    </p:bg>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E95A8B3B-BA70-225A-5D4C-47AEC5431EEC}"/>
              </a:ext>
            </a:extLst>
          </p:cNvPr>
          <p:cNvSpPr/>
          <p:nvPr userDrawn="1"/>
        </p:nvSpPr>
        <p:spPr>
          <a:xfrm>
            <a:off x="0" y="0"/>
            <a:ext cx="12192000" cy="1700210"/>
          </a:xfrm>
          <a:prstGeom prst="roundRect">
            <a:avLst>
              <a:gd name="adj" fmla="val 0"/>
            </a:avLst>
          </a:prstGeom>
          <a:solidFill>
            <a:srgbClr val="F5F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4">
            <a:extLst>
              <a:ext uri="{FF2B5EF4-FFF2-40B4-BE49-F238E27FC236}">
                <a16:creationId xmlns:a16="http://schemas.microsoft.com/office/drawing/2014/main" id="{3EC87A07-25DC-AE7B-EDF7-9181C76A59B8}"/>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4" name="Text Placeholder 18">
            <a:extLst>
              <a:ext uri="{FF2B5EF4-FFF2-40B4-BE49-F238E27FC236}">
                <a16:creationId xmlns:a16="http://schemas.microsoft.com/office/drawing/2014/main" id="{91ADC868-3FF2-E19A-39C1-CA399910EED5}"/>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30" name="Text Placeholder 29">
            <a:extLst>
              <a:ext uri="{FF2B5EF4-FFF2-40B4-BE49-F238E27FC236}">
                <a16:creationId xmlns:a16="http://schemas.microsoft.com/office/drawing/2014/main" id="{13E2EE0F-D86E-A9CE-03B7-66B0A6843BD2}"/>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pPr lvl="0"/>
            <a:r>
              <a:rPr lang="en-US"/>
              <a:t>What’s next</a:t>
            </a:r>
          </a:p>
        </p:txBody>
      </p:sp>
      <p:sp>
        <p:nvSpPr>
          <p:cNvPr id="42" name="Text Placeholder 41">
            <a:extLst>
              <a:ext uri="{FF2B5EF4-FFF2-40B4-BE49-F238E27FC236}">
                <a16:creationId xmlns:a16="http://schemas.microsoft.com/office/drawing/2014/main" id="{89CDFE56-BD1A-645E-E987-E53154C209A5}"/>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2" name="1">
            <a:extLst>
              <a:ext uri="{FF2B5EF4-FFF2-40B4-BE49-F238E27FC236}">
                <a16:creationId xmlns:a16="http://schemas.microsoft.com/office/drawing/2014/main" id="{AFF553B0-A123-F3A1-9D45-43A83942608C}"/>
              </a:ext>
            </a:extLst>
          </p:cNvPr>
          <p:cNvSpPr>
            <a:spLocks noGrp="1"/>
          </p:cNvSpPr>
          <p:nvPr>
            <p:ph type="body" sz="quarter" idx="44" hasCustomPrompt="1"/>
          </p:nvPr>
        </p:nvSpPr>
        <p:spPr>
          <a:xfrm>
            <a:off x="4104927" y="2671763"/>
            <a:ext cx="2111375" cy="3473450"/>
          </a:xfrm>
        </p:spPr>
        <p:txBody>
          <a:bodyPr/>
          <a:lstStyle>
            <a:lvl1pPr>
              <a:defRPr sz="1100"/>
            </a:lvl1pPr>
          </a:lstStyle>
          <a:p>
            <a:pPr lvl="0"/>
            <a:r>
              <a:rPr lang="en-US"/>
              <a:t>Click to edit text</a:t>
            </a:r>
          </a:p>
        </p:txBody>
      </p:sp>
      <p:cxnSp>
        <p:nvCxnSpPr>
          <p:cNvPr id="3" name="Straight Connector 2">
            <a:extLst>
              <a:ext uri="{FF2B5EF4-FFF2-40B4-BE49-F238E27FC236}">
                <a16:creationId xmlns:a16="http://schemas.microsoft.com/office/drawing/2014/main" id="{A9385DDD-D49A-DD45-FC20-FAC2B52D3512}"/>
              </a:ext>
            </a:extLst>
          </p:cNvPr>
          <p:cNvCxnSpPr>
            <a:cxnSpLocks/>
          </p:cNvCxnSpPr>
          <p:nvPr userDrawn="1"/>
        </p:nvCxnSpPr>
        <p:spPr>
          <a:xfrm>
            <a:off x="419100" y="3178372"/>
            <a:ext cx="2616200"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FFCA3A0F-5ED9-F0C9-9E2D-092FE91C0190}"/>
              </a:ext>
            </a:extLst>
          </p:cNvPr>
          <p:cNvCxnSpPr>
            <a:cxnSpLocks/>
          </p:cNvCxnSpPr>
          <p:nvPr userDrawn="1"/>
        </p:nvCxnSpPr>
        <p:spPr>
          <a:xfrm>
            <a:off x="441385" y="3471197"/>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968B99-71EA-52FB-31E4-94F4B63B99E9}"/>
              </a:ext>
            </a:extLst>
          </p:cNvPr>
          <p:cNvCxnSpPr>
            <a:cxnSpLocks/>
          </p:cNvCxnSpPr>
          <p:nvPr userDrawn="1"/>
        </p:nvCxnSpPr>
        <p:spPr>
          <a:xfrm>
            <a:off x="441385" y="3708032"/>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5062072-841B-6F06-8A5E-C051421C44D5}"/>
              </a:ext>
            </a:extLst>
          </p:cNvPr>
          <p:cNvCxnSpPr>
            <a:cxnSpLocks/>
          </p:cNvCxnSpPr>
          <p:nvPr userDrawn="1"/>
        </p:nvCxnSpPr>
        <p:spPr>
          <a:xfrm>
            <a:off x="441385" y="3944867"/>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B08DAD8-078A-4096-1375-E6501003ED7B}"/>
              </a:ext>
            </a:extLst>
          </p:cNvPr>
          <p:cNvCxnSpPr>
            <a:cxnSpLocks/>
          </p:cNvCxnSpPr>
          <p:nvPr userDrawn="1"/>
        </p:nvCxnSpPr>
        <p:spPr>
          <a:xfrm>
            <a:off x="441385" y="4418536"/>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DE4FE8B-AE83-A21F-513E-262A675D7326}"/>
              </a:ext>
            </a:extLst>
          </p:cNvPr>
          <p:cNvCxnSpPr>
            <a:cxnSpLocks/>
          </p:cNvCxnSpPr>
          <p:nvPr userDrawn="1"/>
        </p:nvCxnSpPr>
        <p:spPr>
          <a:xfrm>
            <a:off x="441385" y="4181702"/>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47">
            <a:extLst>
              <a:ext uri="{FF2B5EF4-FFF2-40B4-BE49-F238E27FC236}">
                <a16:creationId xmlns:a16="http://schemas.microsoft.com/office/drawing/2014/main" id="{004A4589-2F8C-49A3-1388-D5E886CDB996}"/>
              </a:ext>
            </a:extLst>
          </p:cNvPr>
          <p:cNvSpPr>
            <a:spLocks noGrp="1"/>
          </p:cNvSpPr>
          <p:nvPr>
            <p:ph type="body" sz="quarter" idx="42" hasCustomPrompt="1"/>
          </p:nvPr>
        </p:nvSpPr>
        <p:spPr>
          <a:xfrm>
            <a:off x="442913" y="3244794"/>
            <a:ext cx="2567017" cy="1618472"/>
          </a:xfrm>
          <a:prstGeom prst="rect">
            <a:avLst/>
          </a:prstGeom>
        </p:spPr>
        <p:txBody>
          <a:bodyPr lIns="0" tIns="0" rIns="0" bIns="0">
            <a:noAutofit/>
          </a:bodyPr>
          <a:lstStyle>
            <a:lvl1pPr marL="0" indent="0">
              <a:lnSpc>
                <a:spcPct val="100000"/>
              </a:lnSpc>
              <a:tabLst>
                <a:tab pos="2532063" algn="r"/>
              </a:tabLst>
              <a:defRPr sz="1100"/>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List item 01	23%</a:t>
            </a:r>
          </a:p>
          <a:p>
            <a:pPr lvl="0"/>
            <a:r>
              <a:rPr lang="en-US"/>
              <a:t>List item 02	51%</a:t>
            </a:r>
          </a:p>
          <a:p>
            <a:pPr lvl="0"/>
            <a:r>
              <a:rPr lang="en-US"/>
              <a:t>List item 03	36%</a:t>
            </a:r>
          </a:p>
          <a:p>
            <a:pPr lvl="0"/>
            <a:r>
              <a:rPr lang="en-US"/>
              <a:t>List item 04	12%</a:t>
            </a:r>
          </a:p>
          <a:p>
            <a:pPr lvl="0"/>
            <a:r>
              <a:rPr lang="en-US"/>
              <a:t>List item 05	9%</a:t>
            </a:r>
          </a:p>
        </p:txBody>
      </p:sp>
      <p:sp>
        <p:nvSpPr>
          <p:cNvPr id="14" name="1">
            <a:extLst>
              <a:ext uri="{FF2B5EF4-FFF2-40B4-BE49-F238E27FC236}">
                <a16:creationId xmlns:a16="http://schemas.microsoft.com/office/drawing/2014/main" id="{20AEA792-812E-6459-4AEF-BB47CB91FFF8}"/>
              </a:ext>
            </a:extLst>
          </p:cNvPr>
          <p:cNvSpPr>
            <a:spLocks noGrp="1"/>
          </p:cNvSpPr>
          <p:nvPr>
            <p:ph type="body" sz="quarter" idx="45" hasCustomPrompt="1"/>
          </p:nvPr>
        </p:nvSpPr>
        <p:spPr>
          <a:xfrm>
            <a:off x="6631152" y="2671763"/>
            <a:ext cx="2111375" cy="3473450"/>
          </a:xfrm>
        </p:spPr>
        <p:txBody>
          <a:bodyPr/>
          <a:lstStyle>
            <a:lvl1pPr>
              <a:defRPr sz="1100"/>
            </a:lvl1pPr>
          </a:lstStyle>
          <a:p>
            <a:pPr lvl="0"/>
            <a:r>
              <a:rPr lang="en-US"/>
              <a:t>Click to edit text</a:t>
            </a:r>
          </a:p>
        </p:txBody>
      </p:sp>
      <p:sp>
        <p:nvSpPr>
          <p:cNvPr id="17" name="Object 1">
            <a:extLst>
              <a:ext uri="{FF2B5EF4-FFF2-40B4-BE49-F238E27FC236}">
                <a16:creationId xmlns:a16="http://schemas.microsoft.com/office/drawing/2014/main" id="{64081BE3-3D25-23CA-FE12-C4D9A9999D5F}"/>
              </a:ext>
            </a:extLst>
          </p:cNvPr>
          <p:cNvSpPr>
            <a:spLocks noGrp="1"/>
          </p:cNvSpPr>
          <p:nvPr>
            <p:ph type="body" sz="quarter" idx="46" hasCustomPrompt="1"/>
          </p:nvPr>
        </p:nvSpPr>
        <p:spPr>
          <a:xfrm>
            <a:off x="442913" y="2671900"/>
            <a:ext cx="2570542" cy="417590"/>
          </a:xfrm>
          <a:prstGeom prst="rect">
            <a:avLst/>
          </a:prstGeom>
        </p:spPr>
        <p:txBody>
          <a:bodyPr vert="horz" lIns="0" tIns="0" rIns="0" bIns="0" rtlCol="0">
            <a:noAutofit/>
          </a:bodyPr>
          <a:lstStyle>
            <a:lvl1pPr>
              <a:lnSpc>
                <a:spcPts val="1300"/>
              </a:lnSpc>
              <a:spcBef>
                <a:spcPts val="500"/>
              </a:spcBef>
              <a:spcAft>
                <a:spcPts val="1000"/>
              </a:spcAft>
              <a:defRPr lang="en-US" sz="1100" b="1" i="0" u="none" dirty="0" smtClean="0">
                <a:solidFill>
                  <a:srgbClr val="000000"/>
                </a:solidFill>
                <a:latin typeface="+mn-lt"/>
              </a:defRPr>
            </a:lvl1pPr>
          </a:lstStyle>
          <a:p>
            <a:pPr lvl="0">
              <a:lnSpc>
                <a:spcPts val="1300"/>
              </a:lnSpc>
              <a:spcBef>
                <a:spcPts val="500"/>
              </a:spcBef>
              <a:spcAft>
                <a:spcPts val="1000"/>
              </a:spcAft>
            </a:pPr>
            <a:r>
              <a:rPr lang="en-US"/>
              <a:t>Title</a:t>
            </a:r>
          </a:p>
        </p:txBody>
      </p:sp>
      <p:sp>
        <p:nvSpPr>
          <p:cNvPr id="18" name="1">
            <a:extLst>
              <a:ext uri="{FF2B5EF4-FFF2-40B4-BE49-F238E27FC236}">
                <a16:creationId xmlns:a16="http://schemas.microsoft.com/office/drawing/2014/main" id="{A0D06987-E57A-2ABD-720E-4448267440E2}"/>
              </a:ext>
            </a:extLst>
          </p:cNvPr>
          <p:cNvSpPr>
            <a:spLocks noGrp="1"/>
          </p:cNvSpPr>
          <p:nvPr>
            <p:ph type="body" sz="quarter" idx="47" hasCustomPrompt="1"/>
          </p:nvPr>
        </p:nvSpPr>
        <p:spPr>
          <a:xfrm>
            <a:off x="9157376" y="2671763"/>
            <a:ext cx="2111375" cy="3473450"/>
          </a:xfrm>
        </p:spPr>
        <p:txBody>
          <a:bodyPr/>
          <a:lstStyle>
            <a:lvl1pPr>
              <a:defRPr sz="1100"/>
            </a:lvl1pPr>
          </a:lstStyle>
          <a:p>
            <a:pPr lvl="0"/>
            <a:r>
              <a:rPr lang="en-US"/>
              <a:t>Click to edit text</a:t>
            </a:r>
          </a:p>
        </p:txBody>
      </p:sp>
    </p:spTree>
    <p:extLst>
      <p:ext uri="{BB962C8B-B14F-4D97-AF65-F5344CB8AC3E}">
        <p14:creationId xmlns:p14="http://schemas.microsoft.com/office/powerpoint/2010/main" val="2845736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sp>
        <p:nvSpPr>
          <p:cNvPr id="12" name="Graphic 31">
            <a:extLst>
              <a:ext uri="{FF2B5EF4-FFF2-40B4-BE49-F238E27FC236}">
                <a16:creationId xmlns:a16="http://schemas.microsoft.com/office/drawing/2014/main" id="{CCAE7F29-2806-4B09-B264-109F01E4225C}"/>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983193" y="3962675"/>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14" name="Title 1">
            <a:extLst>
              <a:ext uri="{FF2B5EF4-FFF2-40B4-BE49-F238E27FC236}">
                <a16:creationId xmlns:a16="http://schemas.microsoft.com/office/drawing/2014/main" id="{2E048146-7050-4EA9-8965-542AC2BF9777}"/>
              </a:ext>
            </a:extLst>
          </p:cNvPr>
          <p:cNvSpPr>
            <a:spLocks noGrp="1"/>
          </p:cNvSpPr>
          <p:nvPr>
            <p:ph type="title" hasCustomPrompt="1"/>
          </p:nvPr>
        </p:nvSpPr>
        <p:spPr>
          <a:xfrm>
            <a:off x="983194" y="2353167"/>
            <a:ext cx="9112293" cy="1478400"/>
          </a:xfrm>
        </p:spPr>
        <p:txBody>
          <a:bodyPr anchor="b"/>
          <a:lstStyle>
            <a:lvl1pPr>
              <a:lnSpc>
                <a:spcPct val="90000"/>
              </a:lnSpc>
              <a:defRPr sz="5333" b="1" i="0">
                <a:latin typeface="+mj-lt"/>
              </a:defRPr>
            </a:lvl1pPr>
          </a:lstStyle>
          <a:p>
            <a:r>
              <a:rPr lang="en-US"/>
              <a:t>Divider title can</a:t>
            </a:r>
            <a:br>
              <a:rPr lang="en-US"/>
            </a:br>
            <a:r>
              <a:rPr lang="en-US"/>
              <a:t>extend to two lines</a:t>
            </a:r>
          </a:p>
        </p:txBody>
      </p:sp>
    </p:spTree>
    <p:extLst>
      <p:ext uri="{BB962C8B-B14F-4D97-AF65-F5344CB8AC3E}">
        <p14:creationId xmlns:p14="http://schemas.microsoft.com/office/powerpoint/2010/main" val="1590820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01">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5" name="Text Placeholder 29">
            <a:extLst>
              <a:ext uri="{FF2B5EF4-FFF2-40B4-BE49-F238E27FC236}">
                <a16:creationId xmlns:a16="http://schemas.microsoft.com/office/drawing/2014/main" id="{3E28B383-019A-E258-EAB3-F3C80DE349B4}"/>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r>
              <a:rPr lang="en-US"/>
              <a:t>Images and text</a:t>
            </a:r>
          </a:p>
        </p:txBody>
      </p:sp>
      <p:sp>
        <p:nvSpPr>
          <p:cNvPr id="16" name="Text Placeholder 41">
            <a:extLst>
              <a:ext uri="{FF2B5EF4-FFF2-40B4-BE49-F238E27FC236}">
                <a16:creationId xmlns:a16="http://schemas.microsoft.com/office/drawing/2014/main" id="{0FB72EAA-5181-A1F0-0FD0-4F2ED859FB5A}"/>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4" name="Object 1">
            <a:extLst>
              <a:ext uri="{FF2B5EF4-FFF2-40B4-BE49-F238E27FC236}">
                <a16:creationId xmlns:a16="http://schemas.microsoft.com/office/drawing/2014/main" id="{87E56E39-24D6-654B-3E2F-9E99E42AFC92}"/>
              </a:ext>
            </a:extLst>
          </p:cNvPr>
          <p:cNvSpPr>
            <a:spLocks noGrp="1"/>
          </p:cNvSpPr>
          <p:nvPr>
            <p:ph type="body" sz="quarter" idx="39"/>
          </p:nvPr>
        </p:nvSpPr>
        <p:spPr>
          <a:xfrm>
            <a:off x="439738" y="1470025"/>
            <a:ext cx="4584700" cy="1304925"/>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5" name="Picture Placeholder 19">
            <a:extLst>
              <a:ext uri="{FF2B5EF4-FFF2-40B4-BE49-F238E27FC236}">
                <a16:creationId xmlns:a16="http://schemas.microsoft.com/office/drawing/2014/main" id="{817542A8-EC38-B526-6730-9AFF11EC5B0D}"/>
              </a:ext>
            </a:extLst>
          </p:cNvPr>
          <p:cNvSpPr>
            <a:spLocks noGrp="1"/>
          </p:cNvSpPr>
          <p:nvPr>
            <p:ph type="pic" sz="quarter" idx="40"/>
          </p:nvPr>
        </p:nvSpPr>
        <p:spPr>
          <a:xfrm>
            <a:off x="439738" y="3429000"/>
            <a:ext cx="2595562" cy="2997200"/>
          </a:xfrm>
          <a:prstGeom prst="rect">
            <a:avLst/>
          </a:prstGeom>
        </p:spPr>
        <p:txBody>
          <a:bodyPr/>
          <a:lstStyle>
            <a:lvl1pPr>
              <a:defRPr sz="1400"/>
            </a:lvl1pPr>
          </a:lstStyle>
          <a:p>
            <a:r>
              <a:rPr lang="en-US"/>
              <a:t>Click icon to add picture</a:t>
            </a:r>
          </a:p>
        </p:txBody>
      </p:sp>
      <p:sp>
        <p:nvSpPr>
          <p:cNvPr id="6" name="Picture Placeholder 19">
            <a:extLst>
              <a:ext uri="{FF2B5EF4-FFF2-40B4-BE49-F238E27FC236}">
                <a16:creationId xmlns:a16="http://schemas.microsoft.com/office/drawing/2014/main" id="{9DFEE5B5-57CC-191F-409D-8B184ADF6023}"/>
              </a:ext>
            </a:extLst>
          </p:cNvPr>
          <p:cNvSpPr>
            <a:spLocks noGrp="1"/>
          </p:cNvSpPr>
          <p:nvPr>
            <p:ph type="pic" sz="quarter" idx="41"/>
          </p:nvPr>
        </p:nvSpPr>
        <p:spPr>
          <a:xfrm>
            <a:off x="3476852" y="3429000"/>
            <a:ext cx="1291905" cy="1728788"/>
          </a:xfrm>
          <a:prstGeom prst="rect">
            <a:avLst/>
          </a:prstGeom>
        </p:spPr>
        <p:txBody>
          <a:bodyPr/>
          <a:lstStyle>
            <a:lvl1pPr>
              <a:defRPr sz="1400"/>
            </a:lvl1pPr>
          </a:lstStyle>
          <a:p>
            <a:r>
              <a:rPr lang="en-US"/>
              <a:t>Click icon to add picture</a:t>
            </a:r>
          </a:p>
        </p:txBody>
      </p:sp>
      <p:sp>
        <p:nvSpPr>
          <p:cNvPr id="7" name="Text Placeholder 22">
            <a:extLst>
              <a:ext uri="{FF2B5EF4-FFF2-40B4-BE49-F238E27FC236}">
                <a16:creationId xmlns:a16="http://schemas.microsoft.com/office/drawing/2014/main" id="{5CBF03CF-D768-DB0B-589C-94DE90817939}"/>
              </a:ext>
            </a:extLst>
          </p:cNvPr>
          <p:cNvSpPr>
            <a:spLocks noGrp="1"/>
          </p:cNvSpPr>
          <p:nvPr>
            <p:ph type="body" sz="quarter" idx="42" hasCustomPrompt="1"/>
          </p:nvPr>
        </p:nvSpPr>
        <p:spPr>
          <a:xfrm>
            <a:off x="439738" y="3179309"/>
            <a:ext cx="2592387" cy="240165"/>
          </a:xfrm>
          <a:prstGeom prst="rect">
            <a:avLst/>
          </a:prstGeom>
        </p:spPr>
        <p:txBody>
          <a:bodyPr lIns="0" tIns="0" rIns="0" bIns="0">
            <a:noAutofit/>
          </a:bodyPr>
          <a:lstStyle>
            <a:lvl1pPr>
              <a:defRPr sz="1100">
                <a:latin typeface="+mj-lt"/>
              </a:defRPr>
            </a:lvl1pPr>
          </a:lstStyle>
          <a:p>
            <a:pPr lvl="0"/>
            <a:r>
              <a:rPr lang="en-US"/>
              <a:t>Image title</a:t>
            </a:r>
          </a:p>
        </p:txBody>
      </p:sp>
      <p:sp>
        <p:nvSpPr>
          <p:cNvPr id="8" name="Text Placeholder 22">
            <a:extLst>
              <a:ext uri="{FF2B5EF4-FFF2-40B4-BE49-F238E27FC236}">
                <a16:creationId xmlns:a16="http://schemas.microsoft.com/office/drawing/2014/main" id="{035A2663-E78F-FF99-282C-256D8E6EA937}"/>
              </a:ext>
            </a:extLst>
          </p:cNvPr>
          <p:cNvSpPr>
            <a:spLocks noGrp="1"/>
          </p:cNvSpPr>
          <p:nvPr>
            <p:ph type="body" sz="quarter" idx="43" hasCustomPrompt="1"/>
          </p:nvPr>
        </p:nvSpPr>
        <p:spPr>
          <a:xfrm>
            <a:off x="3476852" y="3179309"/>
            <a:ext cx="1291905" cy="240165"/>
          </a:xfrm>
          <a:prstGeom prst="rect">
            <a:avLst/>
          </a:prstGeom>
        </p:spPr>
        <p:txBody>
          <a:bodyPr lIns="0" tIns="0" rIns="0" bIns="0">
            <a:noAutofit/>
          </a:bodyPr>
          <a:lstStyle>
            <a:lvl1pPr>
              <a:defRPr sz="1100">
                <a:latin typeface="+mj-lt"/>
              </a:defRPr>
            </a:lvl1pPr>
          </a:lstStyle>
          <a:p>
            <a:pPr lvl="0"/>
            <a:r>
              <a:rPr lang="en-US"/>
              <a:t>Image title</a:t>
            </a:r>
          </a:p>
        </p:txBody>
      </p:sp>
      <p:sp>
        <p:nvSpPr>
          <p:cNvPr id="9" name="Object 1">
            <a:extLst>
              <a:ext uri="{FF2B5EF4-FFF2-40B4-BE49-F238E27FC236}">
                <a16:creationId xmlns:a16="http://schemas.microsoft.com/office/drawing/2014/main" id="{84C4EFAC-B6D6-2499-3DED-F3EB020BD773}"/>
              </a:ext>
            </a:extLst>
          </p:cNvPr>
          <p:cNvSpPr>
            <a:spLocks noGrp="1"/>
          </p:cNvSpPr>
          <p:nvPr>
            <p:ph type="body" sz="quarter" idx="44"/>
          </p:nvPr>
        </p:nvSpPr>
        <p:spPr>
          <a:xfrm>
            <a:off x="6105525" y="1470025"/>
            <a:ext cx="5740400" cy="4745038"/>
          </a:xfrm>
          <a:prstGeom prst="rect">
            <a:avLst/>
          </a:prstGeom>
        </p:spPr>
        <p:txBody>
          <a:bodyPr vert="horz" lIns="0" tIns="0" rIns="0" bIns="0" numCol="2" spcCol="356616" rtlCol="0">
            <a:noAutofit/>
          </a:bodyPr>
          <a:lstStyle>
            <a:lvl1pPr>
              <a:lnSpc>
                <a:spcPts val="13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Tree>
    <p:extLst>
      <p:ext uri="{BB962C8B-B14F-4D97-AF65-F5344CB8AC3E}">
        <p14:creationId xmlns:p14="http://schemas.microsoft.com/office/powerpoint/2010/main" val="3260970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Image 02">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5" name="Text Placeholder 29">
            <a:extLst>
              <a:ext uri="{FF2B5EF4-FFF2-40B4-BE49-F238E27FC236}">
                <a16:creationId xmlns:a16="http://schemas.microsoft.com/office/drawing/2014/main" id="{3E28B383-019A-E258-EAB3-F3C80DE349B4}"/>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r>
              <a:rPr lang="en-US"/>
              <a:t>Images and text</a:t>
            </a:r>
          </a:p>
        </p:txBody>
      </p:sp>
      <p:sp>
        <p:nvSpPr>
          <p:cNvPr id="16" name="Text Placeholder 41">
            <a:extLst>
              <a:ext uri="{FF2B5EF4-FFF2-40B4-BE49-F238E27FC236}">
                <a16:creationId xmlns:a16="http://schemas.microsoft.com/office/drawing/2014/main" id="{0FB72EAA-5181-A1F0-0FD0-4F2ED859FB5A}"/>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4" name="Object 1">
            <a:extLst>
              <a:ext uri="{FF2B5EF4-FFF2-40B4-BE49-F238E27FC236}">
                <a16:creationId xmlns:a16="http://schemas.microsoft.com/office/drawing/2014/main" id="{A175F17E-2636-3240-744F-AB7055898FD2}"/>
              </a:ext>
            </a:extLst>
          </p:cNvPr>
          <p:cNvSpPr>
            <a:spLocks noGrp="1"/>
          </p:cNvSpPr>
          <p:nvPr>
            <p:ph type="body" sz="quarter" idx="39"/>
          </p:nvPr>
        </p:nvSpPr>
        <p:spPr>
          <a:xfrm>
            <a:off x="439737" y="2027277"/>
            <a:ext cx="2592387" cy="4411170"/>
          </a:xfrm>
          <a:prstGeom prst="rect">
            <a:avLst/>
          </a:prstGeom>
        </p:spPr>
        <p:txBody>
          <a:bodyPr vert="horz" lIns="0" tIns="0" rIns="0" bIns="0" rtlCol="0">
            <a:noAutofit/>
          </a:bodyPr>
          <a:lstStyle>
            <a:lvl1pPr>
              <a:lnSpc>
                <a:spcPts val="13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5" name="Picture Placeholder 19">
            <a:extLst>
              <a:ext uri="{FF2B5EF4-FFF2-40B4-BE49-F238E27FC236}">
                <a16:creationId xmlns:a16="http://schemas.microsoft.com/office/drawing/2014/main" id="{1B246101-8E09-E83A-0373-248B047BE41B}"/>
              </a:ext>
            </a:extLst>
          </p:cNvPr>
          <p:cNvSpPr>
            <a:spLocks noGrp="1"/>
          </p:cNvSpPr>
          <p:nvPr>
            <p:ph type="pic" sz="quarter" idx="40"/>
          </p:nvPr>
        </p:nvSpPr>
        <p:spPr>
          <a:xfrm>
            <a:off x="3734694" y="3450772"/>
            <a:ext cx="2614434" cy="2965901"/>
          </a:xfrm>
          <a:prstGeom prst="rect">
            <a:avLst/>
          </a:prstGeom>
        </p:spPr>
        <p:txBody>
          <a:bodyPr/>
          <a:lstStyle>
            <a:lvl1pPr>
              <a:defRPr sz="2800"/>
            </a:lvl1pPr>
          </a:lstStyle>
          <a:p>
            <a:r>
              <a:rPr lang="en-US"/>
              <a:t>Click icon to add picture</a:t>
            </a:r>
          </a:p>
        </p:txBody>
      </p:sp>
      <p:cxnSp>
        <p:nvCxnSpPr>
          <p:cNvPr id="6" name="Straight Connector 5">
            <a:extLst>
              <a:ext uri="{FF2B5EF4-FFF2-40B4-BE49-F238E27FC236}">
                <a16:creationId xmlns:a16="http://schemas.microsoft.com/office/drawing/2014/main" id="{780CDD1C-B4CB-32A2-8CFE-785D9417162E}"/>
              </a:ext>
            </a:extLst>
          </p:cNvPr>
          <p:cNvCxnSpPr>
            <a:cxnSpLocks/>
          </p:cNvCxnSpPr>
          <p:nvPr userDrawn="1"/>
        </p:nvCxnSpPr>
        <p:spPr>
          <a:xfrm>
            <a:off x="3734694" y="1906276"/>
            <a:ext cx="8049319"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Object 1">
            <a:extLst>
              <a:ext uri="{FF2B5EF4-FFF2-40B4-BE49-F238E27FC236}">
                <a16:creationId xmlns:a16="http://schemas.microsoft.com/office/drawing/2014/main" id="{0B753E15-E26F-6FCE-1E52-9B0DD078248E}"/>
              </a:ext>
            </a:extLst>
          </p:cNvPr>
          <p:cNvSpPr>
            <a:spLocks noGrp="1"/>
          </p:cNvSpPr>
          <p:nvPr>
            <p:ph type="body" sz="quarter" idx="43"/>
          </p:nvPr>
        </p:nvSpPr>
        <p:spPr>
          <a:xfrm>
            <a:off x="3727222" y="2027277"/>
            <a:ext cx="2592387" cy="1252556"/>
          </a:xfrm>
          <a:prstGeom prst="rect">
            <a:avLst/>
          </a:prstGeom>
        </p:spPr>
        <p:txBody>
          <a:bodyPr vert="horz" lIns="0" tIns="0" rIns="0" bIns="0" rtlCol="0">
            <a:noAutofit/>
          </a:bodyPr>
          <a:lstStyle>
            <a:lvl1pPr>
              <a:lnSpc>
                <a:spcPts val="13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8" name="2">
            <a:extLst>
              <a:ext uri="{FF2B5EF4-FFF2-40B4-BE49-F238E27FC236}">
                <a16:creationId xmlns:a16="http://schemas.microsoft.com/office/drawing/2014/main" id="{D4FC1235-8294-23AC-A759-07E03B6C382F}"/>
              </a:ext>
            </a:extLst>
          </p:cNvPr>
          <p:cNvSpPr>
            <a:spLocks noGrp="1"/>
          </p:cNvSpPr>
          <p:nvPr>
            <p:ph type="body" sz="quarter" idx="44"/>
          </p:nvPr>
        </p:nvSpPr>
        <p:spPr>
          <a:xfrm>
            <a:off x="6448651" y="2027277"/>
            <a:ext cx="2592387" cy="1252556"/>
          </a:xfrm>
          <a:prstGeom prst="rect">
            <a:avLst/>
          </a:prstGeom>
        </p:spPr>
        <p:txBody>
          <a:bodyPr vert="horz" lIns="0" tIns="0" rIns="0" bIns="0" rtlCol="0">
            <a:noAutofit/>
          </a:bodyPr>
          <a:lstStyle>
            <a:lvl1pPr>
              <a:lnSpc>
                <a:spcPts val="13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9" name="2">
            <a:extLst>
              <a:ext uri="{FF2B5EF4-FFF2-40B4-BE49-F238E27FC236}">
                <a16:creationId xmlns:a16="http://schemas.microsoft.com/office/drawing/2014/main" id="{FF773F0E-EDAD-8C4C-F17D-B12B0740F5B2}"/>
              </a:ext>
            </a:extLst>
          </p:cNvPr>
          <p:cNvSpPr>
            <a:spLocks noGrp="1"/>
          </p:cNvSpPr>
          <p:nvPr>
            <p:ph type="body" sz="quarter" idx="45"/>
          </p:nvPr>
        </p:nvSpPr>
        <p:spPr>
          <a:xfrm>
            <a:off x="9170080" y="2027277"/>
            <a:ext cx="2592387" cy="1252556"/>
          </a:xfrm>
          <a:prstGeom prst="rect">
            <a:avLst/>
          </a:prstGeom>
        </p:spPr>
        <p:txBody>
          <a:bodyPr vert="horz" lIns="0" tIns="0" rIns="0" bIns="0" rtlCol="0">
            <a:noAutofit/>
          </a:bodyPr>
          <a:lstStyle>
            <a:lvl1pPr>
              <a:lnSpc>
                <a:spcPts val="13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10" name="Picture Placeholder 19">
            <a:extLst>
              <a:ext uri="{FF2B5EF4-FFF2-40B4-BE49-F238E27FC236}">
                <a16:creationId xmlns:a16="http://schemas.microsoft.com/office/drawing/2014/main" id="{C3E873EA-33E1-42AA-912B-FD14B25C0AC1}"/>
              </a:ext>
            </a:extLst>
          </p:cNvPr>
          <p:cNvSpPr>
            <a:spLocks noGrp="1"/>
          </p:cNvSpPr>
          <p:nvPr>
            <p:ph type="pic" sz="quarter" idx="46"/>
          </p:nvPr>
        </p:nvSpPr>
        <p:spPr>
          <a:xfrm>
            <a:off x="6445621" y="3450772"/>
            <a:ext cx="2614434" cy="2965901"/>
          </a:xfrm>
          <a:prstGeom prst="rect">
            <a:avLst/>
          </a:prstGeom>
        </p:spPr>
        <p:txBody>
          <a:bodyPr/>
          <a:lstStyle>
            <a:lvl1pPr>
              <a:defRPr sz="2800"/>
            </a:lvl1pPr>
          </a:lstStyle>
          <a:p>
            <a:r>
              <a:rPr lang="en-US"/>
              <a:t>Click icon to add picture</a:t>
            </a:r>
          </a:p>
        </p:txBody>
      </p:sp>
      <p:sp>
        <p:nvSpPr>
          <p:cNvPr id="11" name="Picture Placeholder 19">
            <a:extLst>
              <a:ext uri="{FF2B5EF4-FFF2-40B4-BE49-F238E27FC236}">
                <a16:creationId xmlns:a16="http://schemas.microsoft.com/office/drawing/2014/main" id="{C55A214E-C169-069B-8FF7-6381586482ED}"/>
              </a:ext>
            </a:extLst>
          </p:cNvPr>
          <p:cNvSpPr>
            <a:spLocks noGrp="1"/>
          </p:cNvSpPr>
          <p:nvPr>
            <p:ph type="pic" sz="quarter" idx="47"/>
          </p:nvPr>
        </p:nvSpPr>
        <p:spPr>
          <a:xfrm>
            <a:off x="9156548" y="3450772"/>
            <a:ext cx="2614434" cy="2965901"/>
          </a:xfrm>
          <a:prstGeom prst="rect">
            <a:avLst/>
          </a:prstGeom>
        </p:spPr>
        <p:txBody>
          <a:bodyPr/>
          <a:lstStyle>
            <a:lvl1pPr>
              <a:defRPr sz="2800"/>
            </a:lvl1pPr>
          </a:lstStyle>
          <a:p>
            <a:r>
              <a:rPr lang="en-US"/>
              <a:t>Click icon to add picture</a:t>
            </a:r>
          </a:p>
        </p:txBody>
      </p:sp>
    </p:spTree>
    <p:extLst>
      <p:ext uri="{BB962C8B-B14F-4D97-AF65-F5344CB8AC3E}">
        <p14:creationId xmlns:p14="http://schemas.microsoft.com/office/powerpoint/2010/main" val="2746641978"/>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Image 03">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5" name="Text Placeholder 29">
            <a:extLst>
              <a:ext uri="{FF2B5EF4-FFF2-40B4-BE49-F238E27FC236}">
                <a16:creationId xmlns:a16="http://schemas.microsoft.com/office/drawing/2014/main" id="{3E28B383-019A-E258-EAB3-F3C80DE349B4}"/>
              </a:ext>
            </a:extLst>
          </p:cNvPr>
          <p:cNvSpPr>
            <a:spLocks noGrp="1"/>
          </p:cNvSpPr>
          <p:nvPr>
            <p:ph type="body" sz="quarter" idx="31" hasCustomPrompt="1"/>
          </p:nvPr>
        </p:nvSpPr>
        <p:spPr>
          <a:xfrm>
            <a:off x="442913" y="423668"/>
            <a:ext cx="4582169" cy="614485"/>
          </a:xfrm>
          <a:prstGeom prst="rect">
            <a:avLst/>
          </a:prstGeom>
        </p:spPr>
        <p:txBody>
          <a:bodyPr lIns="0" tIns="0" rIns="0" bIns="0">
            <a:noAutofit/>
          </a:bodyPr>
          <a:lstStyle>
            <a:lvl1pPr>
              <a:lnSpc>
                <a:spcPct val="90000"/>
              </a:lnSpc>
              <a:defRPr sz="3600" b="1">
                <a:latin typeface="+mj-lt"/>
              </a:defRPr>
            </a:lvl1pPr>
          </a:lstStyle>
          <a:p>
            <a:r>
              <a:rPr lang="en-US"/>
              <a:t>Images and text</a:t>
            </a:r>
          </a:p>
        </p:txBody>
      </p:sp>
      <p:sp>
        <p:nvSpPr>
          <p:cNvPr id="16" name="Text Placeholder 41">
            <a:extLst>
              <a:ext uri="{FF2B5EF4-FFF2-40B4-BE49-F238E27FC236}">
                <a16:creationId xmlns:a16="http://schemas.microsoft.com/office/drawing/2014/main" id="{0FB72EAA-5181-A1F0-0FD0-4F2ED859FB5A}"/>
              </a:ext>
            </a:extLst>
          </p:cNvPr>
          <p:cNvSpPr>
            <a:spLocks noGrp="1"/>
          </p:cNvSpPr>
          <p:nvPr>
            <p:ph type="body" sz="quarter" idx="38" hasCustomPrompt="1"/>
          </p:nvPr>
        </p:nvSpPr>
        <p:spPr>
          <a:xfrm>
            <a:off x="442913" y="1034133"/>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27" name="Picture Placeholder 19">
            <a:extLst>
              <a:ext uri="{FF2B5EF4-FFF2-40B4-BE49-F238E27FC236}">
                <a16:creationId xmlns:a16="http://schemas.microsoft.com/office/drawing/2014/main" id="{D4CFDDB1-E753-DFD4-EADD-203540B3969B}"/>
              </a:ext>
            </a:extLst>
          </p:cNvPr>
          <p:cNvSpPr>
            <a:spLocks noGrp="1"/>
          </p:cNvSpPr>
          <p:nvPr>
            <p:ph type="pic" sz="quarter" idx="47"/>
          </p:nvPr>
        </p:nvSpPr>
        <p:spPr>
          <a:xfrm>
            <a:off x="8444198" y="1700212"/>
            <a:ext cx="3326784" cy="4716462"/>
          </a:xfrm>
          <a:prstGeom prst="rect">
            <a:avLst/>
          </a:prstGeom>
        </p:spPr>
        <p:txBody>
          <a:bodyPr/>
          <a:lstStyle/>
          <a:p>
            <a:r>
              <a:rPr lang="en-US"/>
              <a:t>Click icon to add picture</a:t>
            </a:r>
          </a:p>
        </p:txBody>
      </p:sp>
      <p:sp>
        <p:nvSpPr>
          <p:cNvPr id="4" name="Object 1">
            <a:extLst>
              <a:ext uri="{FF2B5EF4-FFF2-40B4-BE49-F238E27FC236}">
                <a16:creationId xmlns:a16="http://schemas.microsoft.com/office/drawing/2014/main" id="{0888B4AF-EB32-500A-A627-F46CBBA22095}"/>
              </a:ext>
            </a:extLst>
          </p:cNvPr>
          <p:cNvSpPr>
            <a:spLocks noGrp="1"/>
          </p:cNvSpPr>
          <p:nvPr>
            <p:ph type="body" sz="quarter" idx="39"/>
          </p:nvPr>
        </p:nvSpPr>
        <p:spPr>
          <a:xfrm>
            <a:off x="439737" y="2519811"/>
            <a:ext cx="2862861" cy="3896863"/>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cxnSp>
        <p:nvCxnSpPr>
          <p:cNvPr id="5" name="Straight Connector 4">
            <a:extLst>
              <a:ext uri="{FF2B5EF4-FFF2-40B4-BE49-F238E27FC236}">
                <a16:creationId xmlns:a16="http://schemas.microsoft.com/office/drawing/2014/main" id="{DF9B7143-6A7C-781C-068A-0AF43CCB98F0}"/>
              </a:ext>
            </a:extLst>
          </p:cNvPr>
          <p:cNvCxnSpPr>
            <a:cxnSpLocks/>
          </p:cNvCxnSpPr>
          <p:nvPr userDrawn="1"/>
        </p:nvCxnSpPr>
        <p:spPr>
          <a:xfrm>
            <a:off x="3667031" y="309060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EBD4B1E-0B63-049D-C4E8-81E8FBF5EC5B}"/>
              </a:ext>
            </a:extLst>
          </p:cNvPr>
          <p:cNvCxnSpPr>
            <a:cxnSpLocks/>
          </p:cNvCxnSpPr>
          <p:nvPr userDrawn="1"/>
        </p:nvCxnSpPr>
        <p:spPr>
          <a:xfrm>
            <a:off x="3667031" y="333143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9F13AEE-AE65-1FAE-014C-1E375AD12DC3}"/>
              </a:ext>
            </a:extLst>
          </p:cNvPr>
          <p:cNvCxnSpPr>
            <a:cxnSpLocks/>
          </p:cNvCxnSpPr>
          <p:nvPr userDrawn="1"/>
        </p:nvCxnSpPr>
        <p:spPr>
          <a:xfrm>
            <a:off x="3667031" y="357226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7CEA57E-F008-1336-DF5D-9CCB02613037}"/>
              </a:ext>
            </a:extLst>
          </p:cNvPr>
          <p:cNvCxnSpPr>
            <a:cxnSpLocks/>
          </p:cNvCxnSpPr>
          <p:nvPr userDrawn="1"/>
        </p:nvCxnSpPr>
        <p:spPr>
          <a:xfrm>
            <a:off x="3667031" y="381309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D1B4289-B430-2197-7B36-7FB164BCAF8B}"/>
              </a:ext>
            </a:extLst>
          </p:cNvPr>
          <p:cNvCxnSpPr>
            <a:cxnSpLocks/>
          </p:cNvCxnSpPr>
          <p:nvPr userDrawn="1"/>
        </p:nvCxnSpPr>
        <p:spPr>
          <a:xfrm>
            <a:off x="3667031" y="429475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988000-C6FF-85D8-5E19-7240AA206EF6}"/>
              </a:ext>
            </a:extLst>
          </p:cNvPr>
          <p:cNvCxnSpPr>
            <a:cxnSpLocks/>
          </p:cNvCxnSpPr>
          <p:nvPr userDrawn="1"/>
        </p:nvCxnSpPr>
        <p:spPr>
          <a:xfrm>
            <a:off x="3667031" y="453558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936DA73-FAE0-2660-6A13-02D0AB50C0EC}"/>
              </a:ext>
            </a:extLst>
          </p:cNvPr>
          <p:cNvCxnSpPr>
            <a:cxnSpLocks/>
          </p:cNvCxnSpPr>
          <p:nvPr userDrawn="1"/>
        </p:nvCxnSpPr>
        <p:spPr>
          <a:xfrm>
            <a:off x="3667031" y="477641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7F5E33-49FE-C931-897A-29F6C3EB7643}"/>
              </a:ext>
            </a:extLst>
          </p:cNvPr>
          <p:cNvCxnSpPr>
            <a:cxnSpLocks/>
          </p:cNvCxnSpPr>
          <p:nvPr userDrawn="1"/>
        </p:nvCxnSpPr>
        <p:spPr>
          <a:xfrm>
            <a:off x="3667031" y="5017242"/>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701965-B269-D9BF-7E7A-EFA95BDA48AB}"/>
              </a:ext>
            </a:extLst>
          </p:cNvPr>
          <p:cNvCxnSpPr>
            <a:cxnSpLocks/>
          </p:cNvCxnSpPr>
          <p:nvPr userDrawn="1"/>
        </p:nvCxnSpPr>
        <p:spPr>
          <a:xfrm>
            <a:off x="3667031" y="405392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9" name="Text Placeholder 17">
            <a:extLst>
              <a:ext uri="{FF2B5EF4-FFF2-40B4-BE49-F238E27FC236}">
                <a16:creationId xmlns:a16="http://schemas.microsoft.com/office/drawing/2014/main" id="{5EBF8E7A-68D2-3726-D04B-46A9804F6ED0}"/>
              </a:ext>
            </a:extLst>
          </p:cNvPr>
          <p:cNvSpPr>
            <a:spLocks noGrp="1"/>
          </p:cNvSpPr>
          <p:nvPr>
            <p:ph type="body" sz="quarter" idx="48" hasCustomPrompt="1"/>
          </p:nvPr>
        </p:nvSpPr>
        <p:spPr>
          <a:xfrm>
            <a:off x="3667031" y="2871824"/>
            <a:ext cx="2605932" cy="3544850"/>
          </a:xfrm>
          <a:prstGeom prst="rect">
            <a:avLst/>
          </a:prstGeom>
        </p:spPr>
        <p:txBody>
          <a:bodyPr lIns="0" tIns="0" rIns="0" bIns="0">
            <a:noAutofit/>
          </a:bodyPr>
          <a:lstStyle>
            <a:lvl1pPr>
              <a:lnSpc>
                <a:spcPct val="100000"/>
              </a:lnSpc>
              <a:defRPr sz="1100"/>
            </a:lvl1pPr>
            <a:lvl2pPr>
              <a:lnSpc>
                <a:spcPts val="1300"/>
              </a:lnSpc>
              <a:defRPr sz="900"/>
            </a:lvl2pPr>
            <a:lvl3pPr>
              <a:lnSpc>
                <a:spcPts val="1300"/>
              </a:lnSpc>
              <a:defRPr sz="900"/>
            </a:lvl3pPr>
            <a:lvl4pPr>
              <a:lnSpc>
                <a:spcPts val="1300"/>
              </a:lnSpc>
              <a:defRPr sz="900"/>
            </a:lvl4pPr>
            <a:lvl5pPr>
              <a:lnSpc>
                <a:spcPts val="1300"/>
              </a:lnSpc>
              <a:defRPr sz="900"/>
            </a:lvl5pPr>
          </a:lstStyle>
          <a:p>
            <a:pPr>
              <a:lnSpc>
                <a:spcPts val="1300"/>
              </a:lnSpc>
            </a:pPr>
            <a:r>
              <a:rPr lang="en-US"/>
              <a:t>List item 01</a:t>
            </a:r>
          </a:p>
          <a:p>
            <a:pPr>
              <a:lnSpc>
                <a:spcPts val="1300"/>
              </a:lnSpc>
            </a:pPr>
            <a:r>
              <a:rPr lang="en-US"/>
              <a:t>List item 02</a:t>
            </a:r>
          </a:p>
          <a:p>
            <a:pPr>
              <a:lnSpc>
                <a:spcPts val="1300"/>
              </a:lnSpc>
            </a:pPr>
            <a:r>
              <a:rPr lang="en-US"/>
              <a:t>List item 03</a:t>
            </a:r>
          </a:p>
          <a:p>
            <a:pPr>
              <a:lnSpc>
                <a:spcPts val="1300"/>
              </a:lnSpc>
            </a:pPr>
            <a:r>
              <a:rPr lang="en-US"/>
              <a:t>List item 04</a:t>
            </a:r>
          </a:p>
          <a:p>
            <a:pPr>
              <a:lnSpc>
                <a:spcPts val="1300"/>
              </a:lnSpc>
            </a:pPr>
            <a:r>
              <a:rPr lang="en-US"/>
              <a:t>List item 05</a:t>
            </a:r>
          </a:p>
          <a:p>
            <a:pPr>
              <a:lnSpc>
                <a:spcPts val="1300"/>
              </a:lnSpc>
            </a:pPr>
            <a:r>
              <a:rPr lang="en-US"/>
              <a:t>List item 06</a:t>
            </a:r>
          </a:p>
          <a:p>
            <a:pPr>
              <a:lnSpc>
                <a:spcPts val="1300"/>
              </a:lnSpc>
            </a:pPr>
            <a:r>
              <a:rPr lang="en-US"/>
              <a:t>List item 07</a:t>
            </a:r>
          </a:p>
          <a:p>
            <a:pPr>
              <a:lnSpc>
                <a:spcPts val="1300"/>
              </a:lnSpc>
            </a:pPr>
            <a:r>
              <a:rPr lang="en-US"/>
              <a:t>List item 08</a:t>
            </a:r>
          </a:p>
          <a:p>
            <a:pPr>
              <a:lnSpc>
                <a:spcPts val="1300"/>
              </a:lnSpc>
            </a:pPr>
            <a:r>
              <a:rPr lang="en-US"/>
              <a:t>List item 09</a:t>
            </a:r>
          </a:p>
          <a:p>
            <a:pPr>
              <a:lnSpc>
                <a:spcPts val="1300"/>
              </a:lnSpc>
            </a:pPr>
            <a:r>
              <a:rPr lang="en-US"/>
              <a:t>List item 10</a:t>
            </a:r>
          </a:p>
        </p:txBody>
      </p:sp>
      <p:sp>
        <p:nvSpPr>
          <p:cNvPr id="20" name="Text Placeholder 17">
            <a:extLst>
              <a:ext uri="{FF2B5EF4-FFF2-40B4-BE49-F238E27FC236}">
                <a16:creationId xmlns:a16="http://schemas.microsoft.com/office/drawing/2014/main" id="{A89F3267-5ADD-2321-9134-172E89687FBD}"/>
              </a:ext>
            </a:extLst>
          </p:cNvPr>
          <p:cNvSpPr>
            <a:spLocks noGrp="1"/>
          </p:cNvSpPr>
          <p:nvPr>
            <p:ph type="body" sz="quarter" idx="49" hasCustomPrompt="1"/>
          </p:nvPr>
        </p:nvSpPr>
        <p:spPr>
          <a:xfrm>
            <a:off x="3667031" y="2516822"/>
            <a:ext cx="2605932" cy="184062"/>
          </a:xfrm>
          <a:prstGeom prst="rect">
            <a:avLst/>
          </a:prstGeom>
        </p:spPr>
        <p:txBody>
          <a:bodyPr lIns="0" tIns="0" rIns="0" bIns="0">
            <a:noAutofit/>
          </a:bodyPr>
          <a:lstStyle>
            <a:lvl1pPr>
              <a:lnSpc>
                <a:spcPct val="100000"/>
              </a:lnSpc>
              <a:defRPr sz="1100" b="1"/>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Title</a:t>
            </a:r>
          </a:p>
        </p:txBody>
      </p:sp>
    </p:spTree>
    <p:extLst>
      <p:ext uri="{BB962C8B-B14F-4D97-AF65-F5344CB8AC3E}">
        <p14:creationId xmlns:p14="http://schemas.microsoft.com/office/powerpoint/2010/main" val="983743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Image 04">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5" name="Picture Placeholder 19">
            <a:extLst>
              <a:ext uri="{FF2B5EF4-FFF2-40B4-BE49-F238E27FC236}">
                <a16:creationId xmlns:a16="http://schemas.microsoft.com/office/drawing/2014/main" id="{E70DB2FE-4C08-19BA-0230-23833A899E29}"/>
              </a:ext>
            </a:extLst>
          </p:cNvPr>
          <p:cNvSpPr>
            <a:spLocks noGrp="1"/>
          </p:cNvSpPr>
          <p:nvPr>
            <p:ph type="pic" sz="quarter" idx="47"/>
          </p:nvPr>
        </p:nvSpPr>
        <p:spPr>
          <a:xfrm>
            <a:off x="9158834" y="441324"/>
            <a:ext cx="2612148" cy="5975351"/>
          </a:xfrm>
          <a:prstGeom prst="rect">
            <a:avLst/>
          </a:prstGeom>
        </p:spPr>
        <p:txBody>
          <a:bodyPr/>
          <a:lstStyle/>
          <a:p>
            <a:r>
              <a:rPr lang="en-US"/>
              <a:t>Click icon to add picture</a:t>
            </a:r>
          </a:p>
        </p:txBody>
      </p:sp>
      <p:sp>
        <p:nvSpPr>
          <p:cNvPr id="6" name="Text Placeholder 14">
            <a:extLst>
              <a:ext uri="{FF2B5EF4-FFF2-40B4-BE49-F238E27FC236}">
                <a16:creationId xmlns:a16="http://schemas.microsoft.com/office/drawing/2014/main" id="{A487CF4C-2CC6-B2DC-56B4-A471D82B7CE7}"/>
              </a:ext>
            </a:extLst>
          </p:cNvPr>
          <p:cNvSpPr>
            <a:spLocks noGrp="1"/>
          </p:cNvSpPr>
          <p:nvPr>
            <p:ph type="body" sz="quarter" idx="39" hasCustomPrompt="1"/>
          </p:nvPr>
        </p:nvSpPr>
        <p:spPr>
          <a:xfrm>
            <a:off x="442913" y="2334408"/>
            <a:ext cx="8023355" cy="4082265"/>
          </a:xfrm>
          <a:prstGeom prst="rect">
            <a:avLst/>
          </a:prstGeom>
        </p:spPr>
        <p:txBody>
          <a:bodyPr lIns="0" tIns="0" rIns="0" bIns="0" numCol="3" spcCol="180000">
            <a:noAutofit/>
          </a:bodyPr>
          <a:lstStyle>
            <a:lvl1pPr>
              <a:lnSpc>
                <a:spcPct val="100000"/>
              </a:lnSpc>
              <a:defRPr sz="1100"/>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Body text, 3 column</a:t>
            </a:r>
          </a:p>
        </p:txBody>
      </p:sp>
      <p:sp>
        <p:nvSpPr>
          <p:cNvPr id="7" name="Text Placeholder 41">
            <a:extLst>
              <a:ext uri="{FF2B5EF4-FFF2-40B4-BE49-F238E27FC236}">
                <a16:creationId xmlns:a16="http://schemas.microsoft.com/office/drawing/2014/main" id="{802D8F27-ACEE-E8FB-E085-1881CE89C324}"/>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8" name="Text Placeholder 29">
            <a:extLst>
              <a:ext uri="{FF2B5EF4-FFF2-40B4-BE49-F238E27FC236}">
                <a16:creationId xmlns:a16="http://schemas.microsoft.com/office/drawing/2014/main" id="{CA8555A7-1E39-1023-BD58-A9BFD9F28456}"/>
              </a:ext>
            </a:extLst>
          </p:cNvPr>
          <p:cNvSpPr>
            <a:spLocks noGrp="1"/>
          </p:cNvSpPr>
          <p:nvPr>
            <p:ph type="body" sz="quarter" idx="48" hasCustomPrompt="1"/>
          </p:nvPr>
        </p:nvSpPr>
        <p:spPr>
          <a:xfrm>
            <a:off x="442534" y="42366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Tree>
    <p:extLst>
      <p:ext uri="{BB962C8B-B14F-4D97-AF65-F5344CB8AC3E}">
        <p14:creationId xmlns:p14="http://schemas.microsoft.com/office/powerpoint/2010/main" val="4277903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05">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6" name="Text Placeholder 41">
            <a:extLst>
              <a:ext uri="{FF2B5EF4-FFF2-40B4-BE49-F238E27FC236}">
                <a16:creationId xmlns:a16="http://schemas.microsoft.com/office/drawing/2014/main" id="{0FB72EAA-5181-A1F0-0FD0-4F2ED859FB5A}"/>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8" name="Text Placeholder 29">
            <a:extLst>
              <a:ext uri="{FF2B5EF4-FFF2-40B4-BE49-F238E27FC236}">
                <a16:creationId xmlns:a16="http://schemas.microsoft.com/office/drawing/2014/main" id="{BCE32A2C-8874-F248-6979-40272C21A489}"/>
              </a:ext>
            </a:extLst>
          </p:cNvPr>
          <p:cNvSpPr>
            <a:spLocks noGrp="1"/>
          </p:cNvSpPr>
          <p:nvPr>
            <p:ph type="body" sz="quarter" idx="48" hasCustomPrompt="1"/>
          </p:nvPr>
        </p:nvSpPr>
        <p:spPr>
          <a:xfrm>
            <a:off x="442534" y="42366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5" name="Picture Placeholder 19">
            <a:extLst>
              <a:ext uri="{FF2B5EF4-FFF2-40B4-BE49-F238E27FC236}">
                <a16:creationId xmlns:a16="http://schemas.microsoft.com/office/drawing/2014/main" id="{95B807F6-6F76-4EC0-7B2F-6182E2CC169A}"/>
              </a:ext>
            </a:extLst>
          </p:cNvPr>
          <p:cNvSpPr>
            <a:spLocks noGrp="1"/>
          </p:cNvSpPr>
          <p:nvPr>
            <p:ph type="pic" sz="quarter" idx="47"/>
          </p:nvPr>
        </p:nvSpPr>
        <p:spPr>
          <a:xfrm>
            <a:off x="451002" y="3429000"/>
            <a:ext cx="11319980" cy="2987675"/>
          </a:xfrm>
          <a:prstGeom prst="rect">
            <a:avLst/>
          </a:prstGeom>
        </p:spPr>
        <p:txBody>
          <a:bodyPr/>
          <a:lstStyle/>
          <a:p>
            <a:r>
              <a:rPr lang="en-US"/>
              <a:t>Click icon to add picture</a:t>
            </a:r>
          </a:p>
        </p:txBody>
      </p:sp>
      <p:sp>
        <p:nvSpPr>
          <p:cNvPr id="6" name="Text Placeholder 14">
            <a:extLst>
              <a:ext uri="{FF2B5EF4-FFF2-40B4-BE49-F238E27FC236}">
                <a16:creationId xmlns:a16="http://schemas.microsoft.com/office/drawing/2014/main" id="{F981F267-373D-CBF4-555B-65F4008E8458}"/>
              </a:ext>
            </a:extLst>
          </p:cNvPr>
          <p:cNvSpPr>
            <a:spLocks noGrp="1"/>
          </p:cNvSpPr>
          <p:nvPr>
            <p:ph type="body" sz="quarter" idx="39" hasCustomPrompt="1"/>
          </p:nvPr>
        </p:nvSpPr>
        <p:spPr>
          <a:xfrm>
            <a:off x="442913" y="1971088"/>
            <a:ext cx="5653087" cy="1286973"/>
          </a:xfrm>
          <a:prstGeom prst="rect">
            <a:avLst/>
          </a:prstGeom>
        </p:spPr>
        <p:txBody>
          <a:bodyPr lIns="0" tIns="0" rIns="0" bIns="0" numCol="2" spcCol="180000">
            <a:noAutofit/>
          </a:bodyPr>
          <a:lstStyle>
            <a:lvl1pPr>
              <a:lnSpc>
                <a:spcPct val="100000"/>
              </a:lnSpc>
              <a:defRPr sz="1100">
                <a:latin typeface="+mn-lt"/>
              </a:defRPr>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Body text, 2 column</a:t>
            </a:r>
          </a:p>
        </p:txBody>
      </p:sp>
    </p:spTree>
    <p:extLst>
      <p:ext uri="{BB962C8B-B14F-4D97-AF65-F5344CB8AC3E}">
        <p14:creationId xmlns:p14="http://schemas.microsoft.com/office/powerpoint/2010/main" val="1707954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06">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26" name="Text Placeholder 41">
            <a:extLst>
              <a:ext uri="{FF2B5EF4-FFF2-40B4-BE49-F238E27FC236}">
                <a16:creationId xmlns:a16="http://schemas.microsoft.com/office/drawing/2014/main" id="{76A92A9C-B4C1-95DD-CB48-15E57AA277F8}"/>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27" name="Text Placeholder 29">
            <a:extLst>
              <a:ext uri="{FF2B5EF4-FFF2-40B4-BE49-F238E27FC236}">
                <a16:creationId xmlns:a16="http://schemas.microsoft.com/office/drawing/2014/main" id="{1AD39582-3B9C-DC92-3C05-848A9DF7C1E4}"/>
              </a:ext>
            </a:extLst>
          </p:cNvPr>
          <p:cNvSpPr>
            <a:spLocks noGrp="1"/>
          </p:cNvSpPr>
          <p:nvPr>
            <p:ph type="body" sz="quarter" idx="48" hasCustomPrompt="1"/>
          </p:nvPr>
        </p:nvSpPr>
        <p:spPr>
          <a:xfrm>
            <a:off x="442534" y="42366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Title content </a:t>
            </a:r>
            <a:br>
              <a:rPr lang="en-US"/>
            </a:br>
            <a:r>
              <a:rPr lang="en-US"/>
              <a:t>and images</a:t>
            </a:r>
          </a:p>
        </p:txBody>
      </p:sp>
      <p:sp>
        <p:nvSpPr>
          <p:cNvPr id="2" name="Rectangle 1">
            <a:extLst>
              <a:ext uri="{FF2B5EF4-FFF2-40B4-BE49-F238E27FC236}">
                <a16:creationId xmlns:a16="http://schemas.microsoft.com/office/drawing/2014/main" id="{7592A7DE-5EEC-5D2B-F840-34D2E90E417A}"/>
              </a:ext>
            </a:extLst>
          </p:cNvPr>
          <p:cNvSpPr/>
          <p:nvPr userDrawn="1"/>
        </p:nvSpPr>
        <p:spPr>
          <a:xfrm>
            <a:off x="9109722" y="1058"/>
            <a:ext cx="3094037" cy="352209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Object 1">
            <a:extLst>
              <a:ext uri="{FF2B5EF4-FFF2-40B4-BE49-F238E27FC236}">
                <a16:creationId xmlns:a16="http://schemas.microsoft.com/office/drawing/2014/main" id="{FAF7BF4E-FB69-C2DE-CC91-65DF97CD5F54}"/>
              </a:ext>
            </a:extLst>
          </p:cNvPr>
          <p:cNvSpPr>
            <a:spLocks noGrp="1"/>
          </p:cNvSpPr>
          <p:nvPr>
            <p:ph type="body" sz="quarter" idx="41"/>
          </p:nvPr>
        </p:nvSpPr>
        <p:spPr>
          <a:xfrm>
            <a:off x="9573747" y="610116"/>
            <a:ext cx="2260600" cy="1338918"/>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6" name="Text Placeholder 32">
            <a:extLst>
              <a:ext uri="{FF2B5EF4-FFF2-40B4-BE49-F238E27FC236}">
                <a16:creationId xmlns:a16="http://schemas.microsoft.com/office/drawing/2014/main" id="{99E431B3-47ED-8E92-C58A-9F8B60B53879}"/>
              </a:ext>
            </a:extLst>
          </p:cNvPr>
          <p:cNvSpPr>
            <a:spLocks noGrp="1"/>
          </p:cNvSpPr>
          <p:nvPr>
            <p:ph type="body" sz="quarter" idx="45" hasCustomPrompt="1"/>
          </p:nvPr>
        </p:nvSpPr>
        <p:spPr>
          <a:xfrm>
            <a:off x="9575206" y="1973806"/>
            <a:ext cx="2259138" cy="846138"/>
          </a:xfrm>
          <a:prstGeom prst="rect">
            <a:avLst/>
          </a:prstGeom>
        </p:spPr>
        <p:txBody>
          <a:bodyPr lIns="0" tIns="0" rIns="0" bIns="0">
            <a:noAutofit/>
          </a:bodyPr>
          <a:lstStyle>
            <a:lvl1pPr algn="l">
              <a:spcBef>
                <a:spcPts val="0"/>
              </a:spcBef>
              <a:defRPr sz="7200" b="1" spc="-300">
                <a:latin typeface="+mj-lt"/>
              </a:defRPr>
            </a:lvl1pPr>
            <a:lvl2pPr>
              <a:defRPr sz="7200">
                <a:latin typeface="+mj-lt"/>
              </a:defRPr>
            </a:lvl2pPr>
            <a:lvl3pPr>
              <a:defRPr sz="7200">
                <a:latin typeface="+mj-lt"/>
              </a:defRPr>
            </a:lvl3pPr>
            <a:lvl4pPr>
              <a:defRPr sz="7200">
                <a:latin typeface="+mj-lt"/>
              </a:defRPr>
            </a:lvl4pPr>
            <a:lvl5pPr>
              <a:defRPr sz="7200">
                <a:latin typeface="+mj-lt"/>
              </a:defRPr>
            </a:lvl5pPr>
          </a:lstStyle>
          <a:p>
            <a:pPr lvl="0"/>
            <a:r>
              <a:rPr lang="en-US"/>
              <a:t>00%</a:t>
            </a:r>
          </a:p>
        </p:txBody>
      </p:sp>
      <p:cxnSp>
        <p:nvCxnSpPr>
          <p:cNvPr id="7" name="Straight Connector 6">
            <a:extLst>
              <a:ext uri="{FF2B5EF4-FFF2-40B4-BE49-F238E27FC236}">
                <a16:creationId xmlns:a16="http://schemas.microsoft.com/office/drawing/2014/main" id="{22C051D3-9BF6-733D-6732-8F9FBBEEA694}"/>
              </a:ext>
            </a:extLst>
          </p:cNvPr>
          <p:cNvCxnSpPr>
            <a:cxnSpLocks/>
          </p:cNvCxnSpPr>
          <p:nvPr userDrawn="1"/>
        </p:nvCxnSpPr>
        <p:spPr>
          <a:xfrm>
            <a:off x="442534" y="392292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1E8DDC1-FF09-4BD0-3E94-D7486D6B34DF}"/>
              </a:ext>
            </a:extLst>
          </p:cNvPr>
          <p:cNvCxnSpPr>
            <a:cxnSpLocks/>
          </p:cNvCxnSpPr>
          <p:nvPr userDrawn="1"/>
        </p:nvCxnSpPr>
        <p:spPr>
          <a:xfrm>
            <a:off x="442534" y="4161963"/>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FA0F52A-0890-482A-B91A-24731A424CD4}"/>
              </a:ext>
            </a:extLst>
          </p:cNvPr>
          <p:cNvCxnSpPr>
            <a:cxnSpLocks/>
          </p:cNvCxnSpPr>
          <p:nvPr userDrawn="1"/>
        </p:nvCxnSpPr>
        <p:spPr>
          <a:xfrm>
            <a:off x="442534" y="4401005"/>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EDBCD15-E9E9-58FD-A5C3-2C169633EBB9}"/>
              </a:ext>
            </a:extLst>
          </p:cNvPr>
          <p:cNvCxnSpPr>
            <a:cxnSpLocks/>
          </p:cNvCxnSpPr>
          <p:nvPr userDrawn="1"/>
        </p:nvCxnSpPr>
        <p:spPr>
          <a:xfrm>
            <a:off x="442534" y="4640047"/>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63A028B-5D3A-C77E-0D06-322FF0617AFD}"/>
              </a:ext>
            </a:extLst>
          </p:cNvPr>
          <p:cNvCxnSpPr>
            <a:cxnSpLocks/>
          </p:cNvCxnSpPr>
          <p:nvPr userDrawn="1"/>
        </p:nvCxnSpPr>
        <p:spPr>
          <a:xfrm>
            <a:off x="442534" y="5118131"/>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08A5745-0D36-17B9-3F22-B37D97CD02A4}"/>
              </a:ext>
            </a:extLst>
          </p:cNvPr>
          <p:cNvCxnSpPr>
            <a:cxnSpLocks/>
          </p:cNvCxnSpPr>
          <p:nvPr userDrawn="1"/>
        </p:nvCxnSpPr>
        <p:spPr>
          <a:xfrm>
            <a:off x="442534" y="5357173"/>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BFB0943-B4C0-4A1C-DC38-865C9A7580B7}"/>
              </a:ext>
            </a:extLst>
          </p:cNvPr>
          <p:cNvCxnSpPr>
            <a:cxnSpLocks/>
          </p:cNvCxnSpPr>
          <p:nvPr userDrawn="1"/>
        </p:nvCxnSpPr>
        <p:spPr>
          <a:xfrm>
            <a:off x="442534" y="5596218"/>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459ECBE-0729-FC3B-9D3E-6F3C64B192A6}"/>
              </a:ext>
            </a:extLst>
          </p:cNvPr>
          <p:cNvCxnSpPr>
            <a:cxnSpLocks/>
          </p:cNvCxnSpPr>
          <p:nvPr userDrawn="1"/>
        </p:nvCxnSpPr>
        <p:spPr>
          <a:xfrm>
            <a:off x="442534" y="4879089"/>
            <a:ext cx="2592387" cy="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5" name="Text Placeholder 17">
            <a:extLst>
              <a:ext uri="{FF2B5EF4-FFF2-40B4-BE49-F238E27FC236}">
                <a16:creationId xmlns:a16="http://schemas.microsoft.com/office/drawing/2014/main" id="{299901AF-1A5C-B974-A7C2-EE6EB4B45F00}"/>
              </a:ext>
            </a:extLst>
          </p:cNvPr>
          <p:cNvSpPr>
            <a:spLocks noGrp="1"/>
          </p:cNvSpPr>
          <p:nvPr>
            <p:ph type="body" sz="quarter" idx="49" hasCustomPrompt="1"/>
          </p:nvPr>
        </p:nvSpPr>
        <p:spPr>
          <a:xfrm>
            <a:off x="442534" y="3694096"/>
            <a:ext cx="2605932" cy="2540731"/>
          </a:xfrm>
          <a:prstGeom prst="rect">
            <a:avLst/>
          </a:prstGeom>
        </p:spPr>
        <p:txBody>
          <a:bodyPr lIns="0" tIns="0" rIns="0" bIns="0">
            <a:noAutofit/>
          </a:bodyPr>
          <a:lstStyle>
            <a:lvl1pPr>
              <a:lnSpc>
                <a:spcPct val="100000"/>
              </a:lnSpc>
              <a:defRPr sz="1100">
                <a:latin typeface="+mn-lt"/>
              </a:defRPr>
            </a:lvl1pPr>
            <a:lvl2pPr>
              <a:lnSpc>
                <a:spcPts val="1300"/>
              </a:lnSpc>
              <a:defRPr sz="900"/>
            </a:lvl2pPr>
            <a:lvl3pPr>
              <a:lnSpc>
                <a:spcPts val="1300"/>
              </a:lnSpc>
              <a:defRPr sz="900"/>
            </a:lvl3pPr>
            <a:lvl4pPr>
              <a:lnSpc>
                <a:spcPts val="1300"/>
              </a:lnSpc>
              <a:defRPr sz="900"/>
            </a:lvl4pPr>
            <a:lvl5pPr>
              <a:lnSpc>
                <a:spcPts val="1300"/>
              </a:lnSpc>
              <a:defRPr sz="900"/>
            </a:lvl5pPr>
          </a:lstStyle>
          <a:p>
            <a:pPr>
              <a:lnSpc>
                <a:spcPts val="1300"/>
              </a:lnSpc>
            </a:pPr>
            <a:r>
              <a:rPr lang="en-US"/>
              <a:t>List item 01</a:t>
            </a:r>
          </a:p>
          <a:p>
            <a:pPr>
              <a:lnSpc>
                <a:spcPts val="1300"/>
              </a:lnSpc>
            </a:pPr>
            <a:r>
              <a:rPr lang="en-US"/>
              <a:t>List item 02</a:t>
            </a:r>
          </a:p>
          <a:p>
            <a:pPr>
              <a:lnSpc>
                <a:spcPts val="1300"/>
              </a:lnSpc>
            </a:pPr>
            <a:r>
              <a:rPr lang="en-US"/>
              <a:t>List item 03</a:t>
            </a:r>
          </a:p>
          <a:p>
            <a:pPr>
              <a:lnSpc>
                <a:spcPts val="1300"/>
              </a:lnSpc>
            </a:pPr>
            <a:r>
              <a:rPr lang="en-US"/>
              <a:t>List item 04</a:t>
            </a:r>
          </a:p>
          <a:p>
            <a:pPr>
              <a:lnSpc>
                <a:spcPts val="1300"/>
              </a:lnSpc>
            </a:pPr>
            <a:r>
              <a:rPr lang="en-US"/>
              <a:t>List item 05</a:t>
            </a:r>
          </a:p>
          <a:p>
            <a:pPr>
              <a:lnSpc>
                <a:spcPts val="1300"/>
              </a:lnSpc>
            </a:pPr>
            <a:r>
              <a:rPr lang="en-US"/>
              <a:t>List item 06</a:t>
            </a:r>
          </a:p>
          <a:p>
            <a:pPr>
              <a:lnSpc>
                <a:spcPts val="1300"/>
              </a:lnSpc>
            </a:pPr>
            <a:r>
              <a:rPr lang="en-US"/>
              <a:t>List item 07</a:t>
            </a:r>
          </a:p>
          <a:p>
            <a:pPr>
              <a:lnSpc>
                <a:spcPts val="1300"/>
              </a:lnSpc>
            </a:pPr>
            <a:r>
              <a:rPr lang="en-US"/>
              <a:t>List item 08</a:t>
            </a:r>
          </a:p>
          <a:p>
            <a:pPr>
              <a:lnSpc>
                <a:spcPts val="1300"/>
              </a:lnSpc>
            </a:pPr>
            <a:r>
              <a:rPr lang="en-US"/>
              <a:t>List item 09</a:t>
            </a:r>
          </a:p>
        </p:txBody>
      </p:sp>
      <p:sp>
        <p:nvSpPr>
          <p:cNvPr id="16" name="Text Placeholder 17">
            <a:extLst>
              <a:ext uri="{FF2B5EF4-FFF2-40B4-BE49-F238E27FC236}">
                <a16:creationId xmlns:a16="http://schemas.microsoft.com/office/drawing/2014/main" id="{0D04B79C-A8DF-C3C8-26D8-4968EDF51B6F}"/>
              </a:ext>
            </a:extLst>
          </p:cNvPr>
          <p:cNvSpPr>
            <a:spLocks noGrp="1"/>
          </p:cNvSpPr>
          <p:nvPr>
            <p:ph type="body" sz="quarter" idx="50" hasCustomPrompt="1"/>
          </p:nvPr>
        </p:nvSpPr>
        <p:spPr>
          <a:xfrm>
            <a:off x="442534" y="3339094"/>
            <a:ext cx="2605932" cy="184062"/>
          </a:xfrm>
          <a:prstGeom prst="rect">
            <a:avLst/>
          </a:prstGeom>
        </p:spPr>
        <p:txBody>
          <a:bodyPr lIns="0" tIns="0" rIns="0" bIns="0">
            <a:noAutofit/>
          </a:bodyPr>
          <a:lstStyle>
            <a:lvl1pPr>
              <a:lnSpc>
                <a:spcPct val="100000"/>
              </a:lnSpc>
              <a:defRPr sz="1100" b="1">
                <a:latin typeface="+mn-lt"/>
              </a:defRPr>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Title</a:t>
            </a:r>
          </a:p>
        </p:txBody>
      </p:sp>
      <p:sp>
        <p:nvSpPr>
          <p:cNvPr id="17" name="Picture Placeholder 41">
            <a:extLst>
              <a:ext uri="{FF2B5EF4-FFF2-40B4-BE49-F238E27FC236}">
                <a16:creationId xmlns:a16="http://schemas.microsoft.com/office/drawing/2014/main" id="{C076E84D-5440-BF68-07BA-7FDD11350CF1}"/>
              </a:ext>
            </a:extLst>
          </p:cNvPr>
          <p:cNvSpPr>
            <a:spLocks noGrp="1"/>
          </p:cNvSpPr>
          <p:nvPr>
            <p:ph type="pic" sz="quarter" idx="51"/>
          </p:nvPr>
        </p:nvSpPr>
        <p:spPr>
          <a:xfrm>
            <a:off x="6070600" y="0"/>
            <a:ext cx="3094037" cy="3429000"/>
          </a:xfrm>
          <a:prstGeom prst="rect">
            <a:avLst/>
          </a:prstGeom>
        </p:spPr>
        <p:txBody>
          <a:bodyPr/>
          <a:lstStyle/>
          <a:p>
            <a:r>
              <a:rPr lang="en-US"/>
              <a:t>Click icon to add picture</a:t>
            </a:r>
          </a:p>
        </p:txBody>
      </p:sp>
      <p:sp>
        <p:nvSpPr>
          <p:cNvPr id="18" name="Picture Placeholder 43">
            <a:extLst>
              <a:ext uri="{FF2B5EF4-FFF2-40B4-BE49-F238E27FC236}">
                <a16:creationId xmlns:a16="http://schemas.microsoft.com/office/drawing/2014/main" id="{3ADC0071-6232-146F-6ED5-7834278504FD}"/>
              </a:ext>
            </a:extLst>
          </p:cNvPr>
          <p:cNvSpPr>
            <a:spLocks noGrp="1"/>
          </p:cNvSpPr>
          <p:nvPr>
            <p:ph type="pic" sz="quarter" idx="52"/>
          </p:nvPr>
        </p:nvSpPr>
        <p:spPr>
          <a:xfrm>
            <a:off x="6070600" y="3429000"/>
            <a:ext cx="61214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2991829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Images">
    <p:bg>
      <p:bgPr>
        <a:solidFill>
          <a:schemeClr val="bg2"/>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6" name="Text Placeholder 41">
            <a:extLst>
              <a:ext uri="{FF2B5EF4-FFF2-40B4-BE49-F238E27FC236}">
                <a16:creationId xmlns:a16="http://schemas.microsoft.com/office/drawing/2014/main" id="{FF981B09-F08E-9940-FFC1-EBEA93C8FEC6}"/>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9">
            <a:extLst>
              <a:ext uri="{FF2B5EF4-FFF2-40B4-BE49-F238E27FC236}">
                <a16:creationId xmlns:a16="http://schemas.microsoft.com/office/drawing/2014/main" id="{B0171619-031B-6AA4-1B9F-0D64B5B2694D}"/>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11" name="Picture Placeholder 10">
            <a:extLst>
              <a:ext uri="{FF2B5EF4-FFF2-40B4-BE49-F238E27FC236}">
                <a16:creationId xmlns:a16="http://schemas.microsoft.com/office/drawing/2014/main" id="{789DDC28-85C1-18AA-B958-968FA2578E09}"/>
              </a:ext>
            </a:extLst>
          </p:cNvPr>
          <p:cNvSpPr>
            <a:spLocks noGrp="1"/>
          </p:cNvSpPr>
          <p:nvPr>
            <p:ph type="pic" sz="quarter" idx="50"/>
          </p:nvPr>
        </p:nvSpPr>
        <p:spPr>
          <a:xfrm>
            <a:off x="442913" y="3429000"/>
            <a:ext cx="2132012" cy="2987675"/>
          </a:xfrm>
          <a:prstGeom prst="rect">
            <a:avLst/>
          </a:prstGeom>
        </p:spPr>
        <p:txBody>
          <a:bodyPr/>
          <a:lstStyle/>
          <a:p>
            <a:r>
              <a:rPr lang="en-US"/>
              <a:t>Click icon to add picture</a:t>
            </a:r>
          </a:p>
        </p:txBody>
      </p:sp>
      <p:sp>
        <p:nvSpPr>
          <p:cNvPr id="12" name="Picture Placeholder 8">
            <a:extLst>
              <a:ext uri="{FF2B5EF4-FFF2-40B4-BE49-F238E27FC236}">
                <a16:creationId xmlns:a16="http://schemas.microsoft.com/office/drawing/2014/main" id="{19698DBB-7713-9C18-F7F4-FBFC730B021B}"/>
              </a:ext>
            </a:extLst>
          </p:cNvPr>
          <p:cNvSpPr>
            <a:spLocks noGrp="1"/>
          </p:cNvSpPr>
          <p:nvPr>
            <p:ph type="pic" sz="quarter" idx="49"/>
          </p:nvPr>
        </p:nvSpPr>
        <p:spPr>
          <a:xfrm>
            <a:off x="6107722"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141486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py and Image">
    <p:bg>
      <p:bgPr>
        <a:solidFill>
          <a:schemeClr val="bg1"/>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6" name="Text Placeholder 41">
            <a:extLst>
              <a:ext uri="{FF2B5EF4-FFF2-40B4-BE49-F238E27FC236}">
                <a16:creationId xmlns:a16="http://schemas.microsoft.com/office/drawing/2014/main" id="{FF981B09-F08E-9940-FFC1-EBEA93C8FEC6}"/>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9">
            <a:extLst>
              <a:ext uri="{FF2B5EF4-FFF2-40B4-BE49-F238E27FC236}">
                <a16:creationId xmlns:a16="http://schemas.microsoft.com/office/drawing/2014/main" id="{B0171619-031B-6AA4-1B9F-0D64B5B2694D}"/>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2" name="Picture Placeholder 8">
            <a:extLst>
              <a:ext uri="{FF2B5EF4-FFF2-40B4-BE49-F238E27FC236}">
                <a16:creationId xmlns:a16="http://schemas.microsoft.com/office/drawing/2014/main" id="{AB2CC8E0-3DBD-B193-B627-3C95A3519937}"/>
              </a:ext>
            </a:extLst>
          </p:cNvPr>
          <p:cNvSpPr>
            <a:spLocks noGrp="1"/>
          </p:cNvSpPr>
          <p:nvPr>
            <p:ph type="pic" sz="quarter" idx="49"/>
          </p:nvPr>
        </p:nvSpPr>
        <p:spPr>
          <a:xfrm>
            <a:off x="6107722" y="0"/>
            <a:ext cx="6096000" cy="6858000"/>
          </a:xfrm>
          <a:prstGeom prst="rect">
            <a:avLst/>
          </a:prstGeom>
        </p:spPr>
        <p:txBody>
          <a:bodyPr/>
          <a:lstStyle/>
          <a:p>
            <a:r>
              <a:rPr lang="en-US"/>
              <a:t>Click icon to add picture</a:t>
            </a:r>
          </a:p>
        </p:txBody>
      </p:sp>
      <p:sp>
        <p:nvSpPr>
          <p:cNvPr id="4" name="Text Placeholder 14">
            <a:extLst>
              <a:ext uri="{FF2B5EF4-FFF2-40B4-BE49-F238E27FC236}">
                <a16:creationId xmlns:a16="http://schemas.microsoft.com/office/drawing/2014/main" id="{B948E3E9-5866-B9CD-53D5-D81D2D565674}"/>
              </a:ext>
            </a:extLst>
          </p:cNvPr>
          <p:cNvSpPr>
            <a:spLocks noGrp="1"/>
          </p:cNvSpPr>
          <p:nvPr>
            <p:ph type="body" sz="quarter" idx="39" hasCustomPrompt="1"/>
          </p:nvPr>
        </p:nvSpPr>
        <p:spPr>
          <a:xfrm>
            <a:off x="442913" y="2570383"/>
            <a:ext cx="5318951" cy="2806301"/>
          </a:xfrm>
          <a:prstGeom prst="rect">
            <a:avLst/>
          </a:prstGeom>
        </p:spPr>
        <p:txBody>
          <a:bodyPr lIns="0" tIns="0" rIns="0" bIns="0" numCol="2" spcCol="180000">
            <a:noAutofit/>
          </a:bodyPr>
          <a:lstStyle>
            <a:lvl1pPr>
              <a:lnSpc>
                <a:spcPct val="100000"/>
              </a:lnSpc>
              <a:defRPr sz="1100">
                <a:latin typeface="+mn-lt"/>
              </a:defRPr>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Body text, 2 column</a:t>
            </a:r>
          </a:p>
        </p:txBody>
      </p:sp>
    </p:spTree>
    <p:extLst>
      <p:ext uri="{BB962C8B-B14F-4D97-AF65-F5344CB8AC3E}">
        <p14:creationId xmlns:p14="http://schemas.microsoft.com/office/powerpoint/2010/main" val="3016743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Image Lis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17" name="Text Placeholder 41">
            <a:extLst>
              <a:ext uri="{FF2B5EF4-FFF2-40B4-BE49-F238E27FC236}">
                <a16:creationId xmlns:a16="http://schemas.microsoft.com/office/drawing/2014/main" id="{CFBBEB62-CA57-D558-1C67-6D3E7F40D511}"/>
              </a:ext>
            </a:extLst>
          </p:cNvPr>
          <p:cNvSpPr>
            <a:spLocks noGrp="1"/>
          </p:cNvSpPr>
          <p:nvPr>
            <p:ph type="body" sz="quarter" idx="38" hasCustomPrompt="1"/>
          </p:nvPr>
        </p:nvSpPr>
        <p:spPr>
          <a:xfrm>
            <a:off x="442913" y="2019612"/>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18" name="Text Placeholder 22">
            <a:extLst>
              <a:ext uri="{FF2B5EF4-FFF2-40B4-BE49-F238E27FC236}">
                <a16:creationId xmlns:a16="http://schemas.microsoft.com/office/drawing/2014/main" id="{5A237AA7-E86C-C571-EC93-894ADDCBD920}"/>
              </a:ext>
            </a:extLst>
          </p:cNvPr>
          <p:cNvSpPr>
            <a:spLocks noGrp="1"/>
          </p:cNvSpPr>
          <p:nvPr>
            <p:ph type="body" sz="quarter" idx="29" hasCustomPrompt="1"/>
          </p:nvPr>
        </p:nvSpPr>
        <p:spPr>
          <a:xfrm>
            <a:off x="442913" y="420948"/>
            <a:ext cx="5653087" cy="1555750"/>
          </a:xfrm>
          <a:prstGeom prst="rect">
            <a:avLst/>
          </a:prstGeom>
        </p:spPr>
        <p:txBody>
          <a:bodyPr lIns="0" tIns="0" rIns="0" bIns="0">
            <a:noAutofit/>
          </a:bodyPr>
          <a:lstStyle>
            <a:lvl1pPr>
              <a:lnSpc>
                <a:spcPct val="90000"/>
              </a:lnSpc>
              <a:defRPr sz="5400" b="1">
                <a:solidFill>
                  <a:schemeClr val="tx1">
                    <a:lumMod val="95000"/>
                    <a:lumOff val="5000"/>
                  </a:schemeClr>
                </a:solidFill>
                <a:latin typeface="+mj-lt"/>
              </a:defRPr>
            </a:lvl1pPr>
            <a:lvl2pPr>
              <a:lnSpc>
                <a:spcPts val="5600"/>
              </a:lnSpc>
              <a:defRPr sz="5400" b="1">
                <a:latin typeface="+mj-lt"/>
              </a:defRPr>
            </a:lvl2pPr>
            <a:lvl3pPr>
              <a:lnSpc>
                <a:spcPts val="5600"/>
              </a:lnSpc>
              <a:defRPr sz="5400" b="1">
                <a:latin typeface="+mj-lt"/>
              </a:defRPr>
            </a:lvl3pPr>
            <a:lvl4pPr>
              <a:lnSpc>
                <a:spcPts val="5600"/>
              </a:lnSpc>
              <a:defRPr sz="5400" b="1">
                <a:latin typeface="+mj-lt"/>
              </a:defRPr>
            </a:lvl4pPr>
            <a:lvl5pPr>
              <a:lnSpc>
                <a:spcPts val="5600"/>
              </a:lnSpc>
              <a:defRPr sz="5400" b="1">
                <a:latin typeface="+mj-lt"/>
              </a:defRPr>
            </a:lvl5pPr>
          </a:lstStyle>
          <a:p>
            <a:pPr lvl="0"/>
            <a:r>
              <a:rPr lang="en-US"/>
              <a:t>Large title on</a:t>
            </a:r>
            <a:br>
              <a:rPr lang="en-US"/>
            </a:br>
            <a:r>
              <a:rPr lang="en-US"/>
              <a:t>two lines</a:t>
            </a:r>
          </a:p>
        </p:txBody>
      </p:sp>
      <p:sp>
        <p:nvSpPr>
          <p:cNvPr id="4" name="Text Placeholder 14">
            <a:extLst>
              <a:ext uri="{FF2B5EF4-FFF2-40B4-BE49-F238E27FC236}">
                <a16:creationId xmlns:a16="http://schemas.microsoft.com/office/drawing/2014/main" id="{4DD10420-6563-73D0-37E6-88A8706AB618}"/>
              </a:ext>
            </a:extLst>
          </p:cNvPr>
          <p:cNvSpPr>
            <a:spLocks noGrp="1"/>
          </p:cNvSpPr>
          <p:nvPr>
            <p:ph type="body" sz="quarter" idx="39" hasCustomPrompt="1"/>
          </p:nvPr>
        </p:nvSpPr>
        <p:spPr>
          <a:xfrm>
            <a:off x="442913" y="2538689"/>
            <a:ext cx="2710595" cy="3321619"/>
          </a:xfrm>
          <a:prstGeom prst="rect">
            <a:avLst/>
          </a:prstGeom>
        </p:spPr>
        <p:txBody>
          <a:bodyPr lIns="0" tIns="0" rIns="0" bIns="0" numCol="1" spcCol="180000">
            <a:noAutofit/>
          </a:bodyPr>
          <a:lstStyle>
            <a:lvl1pPr>
              <a:lnSpc>
                <a:spcPct val="100000"/>
              </a:lnSpc>
              <a:defRPr sz="1100">
                <a:latin typeface="+mn-lt"/>
              </a:defRPr>
            </a:lvl1pPr>
            <a:lvl2pPr>
              <a:lnSpc>
                <a:spcPts val="1300"/>
              </a:lnSpc>
              <a:defRPr sz="900"/>
            </a:lvl2pPr>
            <a:lvl3pPr>
              <a:lnSpc>
                <a:spcPts val="1300"/>
              </a:lnSpc>
              <a:defRPr sz="900"/>
            </a:lvl3pPr>
            <a:lvl4pPr>
              <a:lnSpc>
                <a:spcPts val="1300"/>
              </a:lnSpc>
              <a:defRPr sz="900"/>
            </a:lvl4pPr>
            <a:lvl5pPr>
              <a:lnSpc>
                <a:spcPts val="1300"/>
              </a:lnSpc>
              <a:defRPr sz="900"/>
            </a:lvl5pPr>
          </a:lstStyle>
          <a:p>
            <a:pPr lvl="0"/>
            <a:r>
              <a:rPr lang="en-US"/>
              <a:t>Body text, 1 column</a:t>
            </a:r>
          </a:p>
        </p:txBody>
      </p:sp>
      <p:sp>
        <p:nvSpPr>
          <p:cNvPr id="5" name="Picture Placeholder 21">
            <a:extLst>
              <a:ext uri="{FF2B5EF4-FFF2-40B4-BE49-F238E27FC236}">
                <a16:creationId xmlns:a16="http://schemas.microsoft.com/office/drawing/2014/main" id="{ECF2C86E-AE37-CDB3-062B-139510415128}"/>
              </a:ext>
            </a:extLst>
          </p:cNvPr>
          <p:cNvSpPr>
            <a:spLocks noGrp="1"/>
          </p:cNvSpPr>
          <p:nvPr>
            <p:ph type="pic" sz="quarter" idx="40"/>
          </p:nvPr>
        </p:nvSpPr>
        <p:spPr>
          <a:xfrm>
            <a:off x="6686550" y="2173288"/>
            <a:ext cx="2217738" cy="993775"/>
          </a:xfrm>
          <a:prstGeom prst="rect">
            <a:avLst/>
          </a:prstGeom>
        </p:spPr>
        <p:txBody>
          <a:bodyPr/>
          <a:lstStyle/>
          <a:p>
            <a:r>
              <a:rPr lang="en-US"/>
              <a:t>Click icon to add picture</a:t>
            </a:r>
          </a:p>
        </p:txBody>
      </p:sp>
      <p:sp>
        <p:nvSpPr>
          <p:cNvPr id="6" name="Picture Placeholder 21">
            <a:extLst>
              <a:ext uri="{FF2B5EF4-FFF2-40B4-BE49-F238E27FC236}">
                <a16:creationId xmlns:a16="http://schemas.microsoft.com/office/drawing/2014/main" id="{5D5B195C-659D-9813-D063-DE1EA636AB1E}"/>
              </a:ext>
            </a:extLst>
          </p:cNvPr>
          <p:cNvSpPr>
            <a:spLocks noGrp="1"/>
          </p:cNvSpPr>
          <p:nvPr>
            <p:ph type="pic" sz="quarter" idx="41"/>
          </p:nvPr>
        </p:nvSpPr>
        <p:spPr>
          <a:xfrm>
            <a:off x="9300796" y="2173288"/>
            <a:ext cx="1041690" cy="1533766"/>
          </a:xfrm>
          <a:prstGeom prst="rect">
            <a:avLst/>
          </a:prstGeom>
        </p:spPr>
        <p:txBody>
          <a:bodyPr/>
          <a:lstStyle/>
          <a:p>
            <a:r>
              <a:rPr lang="en-US"/>
              <a:t>Click icon to add picture</a:t>
            </a:r>
          </a:p>
        </p:txBody>
      </p:sp>
      <p:sp>
        <p:nvSpPr>
          <p:cNvPr id="7" name="Picture Placeholder 21">
            <a:extLst>
              <a:ext uri="{FF2B5EF4-FFF2-40B4-BE49-F238E27FC236}">
                <a16:creationId xmlns:a16="http://schemas.microsoft.com/office/drawing/2014/main" id="{5ABF4FF9-5198-0B21-EC87-112A9347A99C}"/>
              </a:ext>
            </a:extLst>
          </p:cNvPr>
          <p:cNvSpPr>
            <a:spLocks noGrp="1"/>
          </p:cNvSpPr>
          <p:nvPr>
            <p:ph type="pic" sz="quarter" idx="42"/>
          </p:nvPr>
        </p:nvSpPr>
        <p:spPr>
          <a:xfrm>
            <a:off x="10731011" y="2173288"/>
            <a:ext cx="1041690" cy="1057935"/>
          </a:xfrm>
          <a:prstGeom prst="rect">
            <a:avLst/>
          </a:prstGeom>
        </p:spPr>
        <p:txBody>
          <a:bodyPr/>
          <a:lstStyle/>
          <a:p>
            <a:r>
              <a:rPr lang="en-US"/>
              <a:t>Click icon to add picture</a:t>
            </a:r>
          </a:p>
        </p:txBody>
      </p:sp>
      <p:sp>
        <p:nvSpPr>
          <p:cNvPr id="8" name="Picture Placeholder 21">
            <a:extLst>
              <a:ext uri="{FF2B5EF4-FFF2-40B4-BE49-F238E27FC236}">
                <a16:creationId xmlns:a16="http://schemas.microsoft.com/office/drawing/2014/main" id="{B465B95C-DC38-D525-A486-1C003913CB8A}"/>
              </a:ext>
            </a:extLst>
          </p:cNvPr>
          <p:cNvSpPr>
            <a:spLocks noGrp="1"/>
          </p:cNvSpPr>
          <p:nvPr>
            <p:ph type="pic" sz="quarter" idx="43"/>
          </p:nvPr>
        </p:nvSpPr>
        <p:spPr>
          <a:xfrm>
            <a:off x="10382687" y="4494458"/>
            <a:ext cx="1390014" cy="1419341"/>
          </a:xfrm>
          <a:prstGeom prst="rect">
            <a:avLst/>
          </a:prstGeom>
        </p:spPr>
        <p:txBody>
          <a:bodyPr/>
          <a:lstStyle/>
          <a:p>
            <a:r>
              <a:rPr lang="en-US"/>
              <a:t>Click icon to add picture</a:t>
            </a:r>
          </a:p>
        </p:txBody>
      </p:sp>
      <p:sp>
        <p:nvSpPr>
          <p:cNvPr id="9" name="Picture Placeholder 21">
            <a:extLst>
              <a:ext uri="{FF2B5EF4-FFF2-40B4-BE49-F238E27FC236}">
                <a16:creationId xmlns:a16="http://schemas.microsoft.com/office/drawing/2014/main" id="{7E95A7D8-C1C5-849C-23EB-10378651D049}"/>
              </a:ext>
            </a:extLst>
          </p:cNvPr>
          <p:cNvSpPr>
            <a:spLocks noGrp="1"/>
          </p:cNvSpPr>
          <p:nvPr>
            <p:ph type="pic" sz="quarter" idx="44"/>
          </p:nvPr>
        </p:nvSpPr>
        <p:spPr>
          <a:xfrm>
            <a:off x="8120133" y="4494459"/>
            <a:ext cx="1880774" cy="1057936"/>
          </a:xfrm>
          <a:prstGeom prst="rect">
            <a:avLst/>
          </a:prstGeom>
        </p:spPr>
        <p:txBody>
          <a:bodyPr/>
          <a:lstStyle/>
          <a:p>
            <a:r>
              <a:rPr lang="en-US"/>
              <a:t>Click icon to add picture</a:t>
            </a:r>
          </a:p>
        </p:txBody>
      </p:sp>
      <p:sp>
        <p:nvSpPr>
          <p:cNvPr id="10" name="Picture Placeholder 21">
            <a:extLst>
              <a:ext uri="{FF2B5EF4-FFF2-40B4-BE49-F238E27FC236}">
                <a16:creationId xmlns:a16="http://schemas.microsoft.com/office/drawing/2014/main" id="{9A536F05-C296-1B6E-5FFB-9396E2D71D2C}"/>
              </a:ext>
            </a:extLst>
          </p:cNvPr>
          <p:cNvSpPr>
            <a:spLocks noGrp="1"/>
          </p:cNvSpPr>
          <p:nvPr>
            <p:ph type="pic" sz="quarter" idx="45"/>
          </p:nvPr>
        </p:nvSpPr>
        <p:spPr>
          <a:xfrm>
            <a:off x="6701640" y="4494458"/>
            <a:ext cx="1053400" cy="1401325"/>
          </a:xfrm>
          <a:prstGeom prst="rect">
            <a:avLst/>
          </a:prstGeom>
        </p:spPr>
        <p:txBody>
          <a:bodyPr/>
          <a:lstStyle/>
          <a:p>
            <a:r>
              <a:rPr lang="en-US"/>
              <a:t>Click icon to add picture</a:t>
            </a:r>
          </a:p>
        </p:txBody>
      </p:sp>
      <p:sp>
        <p:nvSpPr>
          <p:cNvPr id="11" name="Text Placeholder 28">
            <a:extLst>
              <a:ext uri="{FF2B5EF4-FFF2-40B4-BE49-F238E27FC236}">
                <a16:creationId xmlns:a16="http://schemas.microsoft.com/office/drawing/2014/main" id="{35E5FAC4-DE15-9BBD-7796-754496688FFC}"/>
              </a:ext>
            </a:extLst>
          </p:cNvPr>
          <p:cNvSpPr>
            <a:spLocks noGrp="1"/>
          </p:cNvSpPr>
          <p:nvPr>
            <p:ph type="body" sz="quarter" idx="46" hasCustomPrompt="1"/>
          </p:nvPr>
        </p:nvSpPr>
        <p:spPr>
          <a:xfrm>
            <a:off x="6678735" y="3290776"/>
            <a:ext cx="2201863" cy="258680"/>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
        <p:nvSpPr>
          <p:cNvPr id="12" name="Text Placeholder 28">
            <a:extLst>
              <a:ext uri="{FF2B5EF4-FFF2-40B4-BE49-F238E27FC236}">
                <a16:creationId xmlns:a16="http://schemas.microsoft.com/office/drawing/2014/main" id="{A3130845-3831-8E18-CF1C-58E2DCE76385}"/>
              </a:ext>
            </a:extLst>
          </p:cNvPr>
          <p:cNvSpPr>
            <a:spLocks noGrp="1"/>
          </p:cNvSpPr>
          <p:nvPr>
            <p:ph type="body" sz="quarter" idx="47" hasCustomPrompt="1"/>
          </p:nvPr>
        </p:nvSpPr>
        <p:spPr>
          <a:xfrm>
            <a:off x="9284539" y="3864053"/>
            <a:ext cx="1057948" cy="258680"/>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
        <p:nvSpPr>
          <p:cNvPr id="13" name="Text Placeholder 28">
            <a:extLst>
              <a:ext uri="{FF2B5EF4-FFF2-40B4-BE49-F238E27FC236}">
                <a16:creationId xmlns:a16="http://schemas.microsoft.com/office/drawing/2014/main" id="{E50624BB-6FFA-37E9-3009-BD068196F26F}"/>
              </a:ext>
            </a:extLst>
          </p:cNvPr>
          <p:cNvSpPr>
            <a:spLocks noGrp="1"/>
          </p:cNvSpPr>
          <p:nvPr>
            <p:ph type="body" sz="quarter" idx="48" hasCustomPrompt="1"/>
          </p:nvPr>
        </p:nvSpPr>
        <p:spPr>
          <a:xfrm>
            <a:off x="10715362" y="3347631"/>
            <a:ext cx="1057948" cy="258680"/>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
        <p:nvSpPr>
          <p:cNvPr id="14" name="Text Placeholder 28">
            <a:extLst>
              <a:ext uri="{FF2B5EF4-FFF2-40B4-BE49-F238E27FC236}">
                <a16:creationId xmlns:a16="http://schemas.microsoft.com/office/drawing/2014/main" id="{D6AC635A-1C26-2BA0-150D-C941835F449A}"/>
              </a:ext>
            </a:extLst>
          </p:cNvPr>
          <p:cNvSpPr>
            <a:spLocks noGrp="1"/>
          </p:cNvSpPr>
          <p:nvPr>
            <p:ph type="body" sz="quarter" idx="49" hasCustomPrompt="1"/>
          </p:nvPr>
        </p:nvSpPr>
        <p:spPr>
          <a:xfrm>
            <a:off x="6678735" y="6053383"/>
            <a:ext cx="1076305" cy="235164"/>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
        <p:nvSpPr>
          <p:cNvPr id="15" name="Text Placeholder 28">
            <a:extLst>
              <a:ext uri="{FF2B5EF4-FFF2-40B4-BE49-F238E27FC236}">
                <a16:creationId xmlns:a16="http://schemas.microsoft.com/office/drawing/2014/main" id="{8C2FCA16-7628-9811-36B6-2520E8175480}"/>
              </a:ext>
            </a:extLst>
          </p:cNvPr>
          <p:cNvSpPr>
            <a:spLocks noGrp="1"/>
          </p:cNvSpPr>
          <p:nvPr>
            <p:ph type="body" sz="quarter" idx="50" hasCustomPrompt="1"/>
          </p:nvPr>
        </p:nvSpPr>
        <p:spPr>
          <a:xfrm>
            <a:off x="8114295" y="5721735"/>
            <a:ext cx="1076305" cy="235164"/>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
        <p:nvSpPr>
          <p:cNvPr id="16" name="Text Placeholder 28">
            <a:extLst>
              <a:ext uri="{FF2B5EF4-FFF2-40B4-BE49-F238E27FC236}">
                <a16:creationId xmlns:a16="http://schemas.microsoft.com/office/drawing/2014/main" id="{A3F05E82-FDCB-39D3-93A6-AD0D83137546}"/>
              </a:ext>
            </a:extLst>
          </p:cNvPr>
          <p:cNvSpPr>
            <a:spLocks noGrp="1"/>
          </p:cNvSpPr>
          <p:nvPr>
            <p:ph type="body" sz="quarter" idx="51" hasCustomPrompt="1"/>
          </p:nvPr>
        </p:nvSpPr>
        <p:spPr>
          <a:xfrm>
            <a:off x="10369499" y="6029693"/>
            <a:ext cx="1076305" cy="235164"/>
          </a:xfrm>
          <a:prstGeom prst="rect">
            <a:avLst/>
          </a:prstGeom>
        </p:spPr>
        <p:txBody>
          <a:bodyPr lIns="0" tIns="0" rIns="0" bIns="0">
            <a:noAutofit/>
          </a:bodyPr>
          <a:lstStyle>
            <a:lvl1pPr>
              <a:defRPr sz="1100">
                <a:latin typeface="+mn-lt"/>
              </a:defRPr>
            </a:lvl1pPr>
            <a:lvl2pPr>
              <a:defRPr sz="900"/>
            </a:lvl2pPr>
            <a:lvl3pPr>
              <a:defRPr sz="900"/>
            </a:lvl3pPr>
            <a:lvl4pPr>
              <a:defRPr sz="900"/>
            </a:lvl4pPr>
            <a:lvl5pPr>
              <a:defRPr sz="900"/>
            </a:lvl5pPr>
          </a:lstStyle>
          <a:p>
            <a:pPr lvl="0"/>
            <a:r>
              <a:rPr lang="en-US"/>
              <a:t>Image title</a:t>
            </a:r>
          </a:p>
        </p:txBody>
      </p:sp>
    </p:spTree>
    <p:extLst>
      <p:ext uri="{BB962C8B-B14F-4D97-AF65-F5344CB8AC3E}">
        <p14:creationId xmlns:p14="http://schemas.microsoft.com/office/powerpoint/2010/main" val="3845464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peakers and Images Slide 01">
    <p:bg>
      <p:bgPr>
        <a:solidFill>
          <a:schemeClr val="bg2"/>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6" name="Text Placeholder 41">
            <a:extLst>
              <a:ext uri="{FF2B5EF4-FFF2-40B4-BE49-F238E27FC236}">
                <a16:creationId xmlns:a16="http://schemas.microsoft.com/office/drawing/2014/main" id="{FF981B09-F08E-9940-FFC1-EBEA93C8FEC6}"/>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9">
            <a:extLst>
              <a:ext uri="{FF2B5EF4-FFF2-40B4-BE49-F238E27FC236}">
                <a16:creationId xmlns:a16="http://schemas.microsoft.com/office/drawing/2014/main" id="{B0171619-031B-6AA4-1B9F-0D64B5B2694D}"/>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33" name="Slide Number Placeholder 14">
            <a:extLst>
              <a:ext uri="{FF2B5EF4-FFF2-40B4-BE49-F238E27FC236}">
                <a16:creationId xmlns:a16="http://schemas.microsoft.com/office/drawing/2014/main" id="{1439E078-A264-1DAE-808D-553BFB5DCED3}"/>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 name="Picture Placeholder 8">
            <a:extLst>
              <a:ext uri="{FF2B5EF4-FFF2-40B4-BE49-F238E27FC236}">
                <a16:creationId xmlns:a16="http://schemas.microsoft.com/office/drawing/2014/main" id="{30A4F46C-EB0A-3759-1D0E-33FECCF35F74}"/>
              </a:ext>
            </a:extLst>
          </p:cNvPr>
          <p:cNvSpPr>
            <a:spLocks noGrp="1"/>
          </p:cNvSpPr>
          <p:nvPr>
            <p:ph type="pic" sz="quarter" idx="49"/>
          </p:nvPr>
        </p:nvSpPr>
        <p:spPr>
          <a:xfrm>
            <a:off x="442534" y="3007281"/>
            <a:ext cx="2212031" cy="1476017"/>
          </a:xfrm>
          <a:prstGeom prst="rect">
            <a:avLst/>
          </a:prstGeom>
        </p:spPr>
        <p:txBody>
          <a:bodyPr/>
          <a:lstStyle/>
          <a:p>
            <a:r>
              <a:rPr lang="en-US"/>
              <a:t>Click icon to add picture</a:t>
            </a:r>
          </a:p>
        </p:txBody>
      </p:sp>
      <p:sp>
        <p:nvSpPr>
          <p:cNvPr id="4" name="Picture Placeholder 8">
            <a:extLst>
              <a:ext uri="{FF2B5EF4-FFF2-40B4-BE49-F238E27FC236}">
                <a16:creationId xmlns:a16="http://schemas.microsoft.com/office/drawing/2014/main" id="{80C22C09-4B0B-7B4A-CD2A-76BDF50F4C79}"/>
              </a:ext>
            </a:extLst>
          </p:cNvPr>
          <p:cNvSpPr>
            <a:spLocks noGrp="1"/>
          </p:cNvSpPr>
          <p:nvPr>
            <p:ph type="pic" sz="quarter" idx="50"/>
          </p:nvPr>
        </p:nvSpPr>
        <p:spPr>
          <a:xfrm>
            <a:off x="3059610" y="3007281"/>
            <a:ext cx="1394377" cy="2094878"/>
          </a:xfrm>
          <a:prstGeom prst="rect">
            <a:avLst/>
          </a:prstGeom>
        </p:spPr>
        <p:txBody>
          <a:bodyPr/>
          <a:lstStyle/>
          <a:p>
            <a:r>
              <a:rPr lang="en-US"/>
              <a:t>Click icon to add picture</a:t>
            </a:r>
          </a:p>
        </p:txBody>
      </p:sp>
      <p:sp>
        <p:nvSpPr>
          <p:cNvPr id="5" name="Picture Placeholder 8">
            <a:extLst>
              <a:ext uri="{FF2B5EF4-FFF2-40B4-BE49-F238E27FC236}">
                <a16:creationId xmlns:a16="http://schemas.microsoft.com/office/drawing/2014/main" id="{F634B623-ED61-E177-153E-8E893B4CB45A}"/>
              </a:ext>
            </a:extLst>
          </p:cNvPr>
          <p:cNvSpPr>
            <a:spLocks noGrp="1"/>
          </p:cNvSpPr>
          <p:nvPr>
            <p:ph type="pic" sz="quarter" idx="51"/>
          </p:nvPr>
        </p:nvSpPr>
        <p:spPr>
          <a:xfrm>
            <a:off x="4856879" y="3007281"/>
            <a:ext cx="2500025" cy="1666683"/>
          </a:xfrm>
          <a:prstGeom prst="rect">
            <a:avLst/>
          </a:prstGeom>
        </p:spPr>
        <p:txBody>
          <a:bodyPr/>
          <a:lstStyle/>
          <a:p>
            <a:r>
              <a:rPr lang="en-US"/>
              <a:t>Click icon to add picture</a:t>
            </a:r>
          </a:p>
        </p:txBody>
      </p:sp>
      <p:sp>
        <p:nvSpPr>
          <p:cNvPr id="8" name="Picture Placeholder 8">
            <a:extLst>
              <a:ext uri="{FF2B5EF4-FFF2-40B4-BE49-F238E27FC236}">
                <a16:creationId xmlns:a16="http://schemas.microsoft.com/office/drawing/2014/main" id="{74534419-BAD5-8BF4-8000-520387E282F0}"/>
              </a:ext>
            </a:extLst>
          </p:cNvPr>
          <p:cNvSpPr>
            <a:spLocks noGrp="1"/>
          </p:cNvSpPr>
          <p:nvPr>
            <p:ph type="pic" sz="quarter" idx="52"/>
          </p:nvPr>
        </p:nvSpPr>
        <p:spPr>
          <a:xfrm>
            <a:off x="7757734" y="3007281"/>
            <a:ext cx="2219389" cy="1666683"/>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F571DF33-755E-738B-36D6-790E108CEEF0}"/>
              </a:ext>
            </a:extLst>
          </p:cNvPr>
          <p:cNvSpPr>
            <a:spLocks noGrp="1"/>
          </p:cNvSpPr>
          <p:nvPr>
            <p:ph type="pic" sz="quarter" idx="53"/>
          </p:nvPr>
        </p:nvSpPr>
        <p:spPr>
          <a:xfrm>
            <a:off x="10395831" y="3007281"/>
            <a:ext cx="1397268" cy="2094878"/>
          </a:xfrm>
          <a:prstGeom prst="rect">
            <a:avLst/>
          </a:prstGeom>
        </p:spPr>
        <p:txBody>
          <a:bodyPr/>
          <a:lstStyle/>
          <a:p>
            <a:r>
              <a:rPr lang="en-US"/>
              <a:t>Click icon to add picture</a:t>
            </a:r>
          </a:p>
        </p:txBody>
      </p:sp>
      <p:sp>
        <p:nvSpPr>
          <p:cNvPr id="10" name="2">
            <a:extLst>
              <a:ext uri="{FF2B5EF4-FFF2-40B4-BE49-F238E27FC236}">
                <a16:creationId xmlns:a16="http://schemas.microsoft.com/office/drawing/2014/main" id="{5CF5DD12-6194-A234-326B-9EF4F36D4E37}"/>
              </a:ext>
            </a:extLst>
          </p:cNvPr>
          <p:cNvSpPr>
            <a:spLocks noGrp="1"/>
          </p:cNvSpPr>
          <p:nvPr>
            <p:ph type="body" sz="quarter" idx="55"/>
          </p:nvPr>
        </p:nvSpPr>
        <p:spPr>
          <a:xfrm>
            <a:off x="3059989" y="5283785"/>
            <a:ext cx="1393998" cy="1106424"/>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p:txBody>
      </p:sp>
      <p:sp>
        <p:nvSpPr>
          <p:cNvPr id="11" name="2">
            <a:extLst>
              <a:ext uri="{FF2B5EF4-FFF2-40B4-BE49-F238E27FC236}">
                <a16:creationId xmlns:a16="http://schemas.microsoft.com/office/drawing/2014/main" id="{EBC55675-45F3-EC4C-CEC0-3DE9766592FC}"/>
              </a:ext>
            </a:extLst>
          </p:cNvPr>
          <p:cNvSpPr>
            <a:spLocks noGrp="1"/>
          </p:cNvSpPr>
          <p:nvPr>
            <p:ph type="body" sz="quarter" idx="56"/>
          </p:nvPr>
        </p:nvSpPr>
        <p:spPr>
          <a:xfrm>
            <a:off x="4867767" y="4831840"/>
            <a:ext cx="1393998" cy="1106424"/>
          </a:xfrm>
          <a:prstGeom prst="rect">
            <a:avLst/>
          </a:prstGeom>
        </p:spPr>
        <p:txBody>
          <a:bodyPr vert="horz" lIns="0" tIns="0" rIns="0" bIns="0" rtlCol="0">
            <a:noAutofit/>
          </a:bodyPr>
          <a:lstStyle>
            <a:lvl1pPr>
              <a:lnSpc>
                <a:spcPct val="1000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p:txBody>
      </p:sp>
      <p:sp>
        <p:nvSpPr>
          <p:cNvPr id="13" name="2">
            <a:extLst>
              <a:ext uri="{FF2B5EF4-FFF2-40B4-BE49-F238E27FC236}">
                <a16:creationId xmlns:a16="http://schemas.microsoft.com/office/drawing/2014/main" id="{208651E1-D852-1451-21F3-1343152E96F0}"/>
              </a:ext>
            </a:extLst>
          </p:cNvPr>
          <p:cNvSpPr>
            <a:spLocks noGrp="1"/>
          </p:cNvSpPr>
          <p:nvPr>
            <p:ph type="body" sz="quarter" idx="57"/>
          </p:nvPr>
        </p:nvSpPr>
        <p:spPr>
          <a:xfrm>
            <a:off x="7768622" y="4831840"/>
            <a:ext cx="1393998" cy="1106424"/>
          </a:xfrm>
          <a:prstGeom prst="rect">
            <a:avLst/>
          </a:prstGeom>
        </p:spPr>
        <p:txBody>
          <a:bodyPr vert="horz" lIns="0" tIns="0" rIns="0" bIns="0" rtlCol="0">
            <a:noAutofit/>
          </a:bodyPr>
          <a:lstStyle>
            <a:lvl1pPr>
              <a:lnSpc>
                <a:spcPct val="1000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p:txBody>
      </p:sp>
      <p:sp>
        <p:nvSpPr>
          <p:cNvPr id="14" name="Object 1">
            <a:extLst>
              <a:ext uri="{FF2B5EF4-FFF2-40B4-BE49-F238E27FC236}">
                <a16:creationId xmlns:a16="http://schemas.microsoft.com/office/drawing/2014/main" id="{12B16A83-BD1C-C3DF-07A7-1B5F88E80C76}"/>
              </a:ext>
            </a:extLst>
          </p:cNvPr>
          <p:cNvSpPr>
            <a:spLocks noGrp="1"/>
          </p:cNvSpPr>
          <p:nvPr>
            <p:ph type="body" sz="quarter" idx="58"/>
          </p:nvPr>
        </p:nvSpPr>
        <p:spPr>
          <a:xfrm>
            <a:off x="10396208" y="5294294"/>
            <a:ext cx="1393998" cy="1106505"/>
          </a:xfrm>
          <a:prstGeom prst="rect">
            <a:avLst/>
          </a:prstGeom>
        </p:spPr>
        <p:txBody>
          <a:bodyPr vert="horz" lIns="0" tIns="0" rIns="0" bIns="0" rtlCol="0">
            <a:noAutofit/>
          </a:bodyPr>
          <a:lstStyle>
            <a:lvl1pPr>
              <a:lnSpc>
                <a:spcPct val="1000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p:txBody>
      </p:sp>
      <p:sp>
        <p:nvSpPr>
          <p:cNvPr id="15" name="2">
            <a:extLst>
              <a:ext uri="{FF2B5EF4-FFF2-40B4-BE49-F238E27FC236}">
                <a16:creationId xmlns:a16="http://schemas.microsoft.com/office/drawing/2014/main" id="{CED2AF6E-4463-BA15-9475-3FC28187A6DB}"/>
              </a:ext>
            </a:extLst>
          </p:cNvPr>
          <p:cNvSpPr>
            <a:spLocks noGrp="1"/>
          </p:cNvSpPr>
          <p:nvPr>
            <p:ph type="body" sz="quarter" idx="59"/>
          </p:nvPr>
        </p:nvSpPr>
        <p:spPr>
          <a:xfrm>
            <a:off x="432403" y="4642654"/>
            <a:ext cx="1393998" cy="1106424"/>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p:txBody>
      </p:sp>
    </p:spTree>
    <p:extLst>
      <p:ext uri="{BB962C8B-B14F-4D97-AF65-F5344CB8AC3E}">
        <p14:creationId xmlns:p14="http://schemas.microsoft.com/office/powerpoint/2010/main" val="384018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3D827C1-A154-4A9B-B685-48DFB0F8FC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230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eakers and Images Slide 02">
    <p:bg>
      <p:bgPr>
        <a:solidFill>
          <a:schemeClr val="bg2"/>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6" name="Text Placeholder 41">
            <a:extLst>
              <a:ext uri="{FF2B5EF4-FFF2-40B4-BE49-F238E27FC236}">
                <a16:creationId xmlns:a16="http://schemas.microsoft.com/office/drawing/2014/main" id="{FF981B09-F08E-9940-FFC1-EBEA93C8FEC6}"/>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9">
            <a:extLst>
              <a:ext uri="{FF2B5EF4-FFF2-40B4-BE49-F238E27FC236}">
                <a16:creationId xmlns:a16="http://schemas.microsoft.com/office/drawing/2014/main" id="{B0171619-031B-6AA4-1B9F-0D64B5B2694D}"/>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33" name="Slide Number Placeholder 14">
            <a:extLst>
              <a:ext uri="{FF2B5EF4-FFF2-40B4-BE49-F238E27FC236}">
                <a16:creationId xmlns:a16="http://schemas.microsoft.com/office/drawing/2014/main" id="{1439E078-A264-1DAE-808D-553BFB5DCED3}"/>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13" name="Picture Placeholder 36">
            <a:extLst>
              <a:ext uri="{FF2B5EF4-FFF2-40B4-BE49-F238E27FC236}">
                <a16:creationId xmlns:a16="http://schemas.microsoft.com/office/drawing/2014/main" id="{A8225856-062F-E2E2-FDF4-04FC3C145AD8}"/>
              </a:ext>
            </a:extLst>
          </p:cNvPr>
          <p:cNvSpPr>
            <a:spLocks noGrp="1"/>
          </p:cNvSpPr>
          <p:nvPr>
            <p:ph type="pic" sz="quarter" idx="49"/>
          </p:nvPr>
        </p:nvSpPr>
        <p:spPr>
          <a:xfrm>
            <a:off x="442913" y="2284413"/>
            <a:ext cx="2592387" cy="2289175"/>
          </a:xfrm>
          <a:prstGeom prst="rect">
            <a:avLst/>
          </a:prstGeom>
        </p:spPr>
        <p:txBody>
          <a:bodyPr/>
          <a:lstStyle/>
          <a:p>
            <a:r>
              <a:rPr lang="en-US"/>
              <a:t>Click icon to add picture</a:t>
            </a:r>
          </a:p>
        </p:txBody>
      </p:sp>
      <p:sp>
        <p:nvSpPr>
          <p:cNvPr id="14" name="Picture Placeholder 36">
            <a:extLst>
              <a:ext uri="{FF2B5EF4-FFF2-40B4-BE49-F238E27FC236}">
                <a16:creationId xmlns:a16="http://schemas.microsoft.com/office/drawing/2014/main" id="{486C8024-4CC9-5CC2-57F3-1BB1C5A098D9}"/>
              </a:ext>
            </a:extLst>
          </p:cNvPr>
          <p:cNvSpPr>
            <a:spLocks noGrp="1"/>
          </p:cNvSpPr>
          <p:nvPr>
            <p:ph type="pic" sz="quarter" idx="50"/>
          </p:nvPr>
        </p:nvSpPr>
        <p:spPr>
          <a:xfrm>
            <a:off x="3362383" y="2284413"/>
            <a:ext cx="2592387" cy="2289175"/>
          </a:xfrm>
          <a:prstGeom prst="rect">
            <a:avLst/>
          </a:prstGeom>
        </p:spPr>
        <p:txBody>
          <a:bodyPr/>
          <a:lstStyle/>
          <a:p>
            <a:r>
              <a:rPr lang="en-US"/>
              <a:t>Click icon to add picture</a:t>
            </a:r>
          </a:p>
        </p:txBody>
      </p:sp>
      <p:sp>
        <p:nvSpPr>
          <p:cNvPr id="15" name="Picture Placeholder 36">
            <a:extLst>
              <a:ext uri="{FF2B5EF4-FFF2-40B4-BE49-F238E27FC236}">
                <a16:creationId xmlns:a16="http://schemas.microsoft.com/office/drawing/2014/main" id="{48799DD4-DD07-A344-90F0-1C91BD0799CF}"/>
              </a:ext>
            </a:extLst>
          </p:cNvPr>
          <p:cNvSpPr>
            <a:spLocks noGrp="1"/>
          </p:cNvSpPr>
          <p:nvPr>
            <p:ph type="pic" sz="quarter" idx="51"/>
          </p:nvPr>
        </p:nvSpPr>
        <p:spPr>
          <a:xfrm>
            <a:off x="6281853" y="2284413"/>
            <a:ext cx="2592387" cy="2289175"/>
          </a:xfrm>
          <a:prstGeom prst="rect">
            <a:avLst/>
          </a:prstGeom>
        </p:spPr>
        <p:txBody>
          <a:bodyPr/>
          <a:lstStyle/>
          <a:p>
            <a:r>
              <a:rPr lang="en-US"/>
              <a:t>Click icon to add picture</a:t>
            </a:r>
          </a:p>
        </p:txBody>
      </p:sp>
      <p:sp>
        <p:nvSpPr>
          <p:cNvPr id="16" name="Picture Placeholder 36">
            <a:extLst>
              <a:ext uri="{FF2B5EF4-FFF2-40B4-BE49-F238E27FC236}">
                <a16:creationId xmlns:a16="http://schemas.microsoft.com/office/drawing/2014/main" id="{A4DF4F33-C94E-45D3-6D13-BAC9E6FC6674}"/>
              </a:ext>
            </a:extLst>
          </p:cNvPr>
          <p:cNvSpPr>
            <a:spLocks noGrp="1"/>
          </p:cNvSpPr>
          <p:nvPr>
            <p:ph type="pic" sz="quarter" idx="52"/>
          </p:nvPr>
        </p:nvSpPr>
        <p:spPr>
          <a:xfrm>
            <a:off x="9201323" y="2284413"/>
            <a:ext cx="2592387" cy="2289175"/>
          </a:xfrm>
          <a:prstGeom prst="rect">
            <a:avLst/>
          </a:prstGeom>
        </p:spPr>
        <p:txBody>
          <a:bodyPr/>
          <a:lstStyle/>
          <a:p>
            <a:r>
              <a:rPr lang="en-US"/>
              <a:t>Click icon to add picture</a:t>
            </a:r>
          </a:p>
        </p:txBody>
      </p:sp>
      <p:sp>
        <p:nvSpPr>
          <p:cNvPr id="17" name="Object 1">
            <a:extLst>
              <a:ext uri="{FF2B5EF4-FFF2-40B4-BE49-F238E27FC236}">
                <a16:creationId xmlns:a16="http://schemas.microsoft.com/office/drawing/2014/main" id="{F3129043-9C43-8420-3FB6-1C68FB457A94}"/>
              </a:ext>
            </a:extLst>
          </p:cNvPr>
          <p:cNvSpPr>
            <a:spLocks noGrp="1"/>
          </p:cNvSpPr>
          <p:nvPr>
            <p:ph type="body" sz="quarter" idx="59"/>
          </p:nvPr>
        </p:nvSpPr>
        <p:spPr>
          <a:xfrm>
            <a:off x="432402" y="4664687"/>
            <a:ext cx="2610487" cy="1361525"/>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18" name="2">
            <a:extLst>
              <a:ext uri="{FF2B5EF4-FFF2-40B4-BE49-F238E27FC236}">
                <a16:creationId xmlns:a16="http://schemas.microsoft.com/office/drawing/2014/main" id="{B6466EE1-47C6-7D16-7E8E-14FD2378CF9D}"/>
              </a:ext>
            </a:extLst>
          </p:cNvPr>
          <p:cNvSpPr>
            <a:spLocks noGrp="1"/>
          </p:cNvSpPr>
          <p:nvPr>
            <p:ph type="body" sz="quarter" idx="60"/>
          </p:nvPr>
        </p:nvSpPr>
        <p:spPr>
          <a:xfrm>
            <a:off x="3362889" y="4664687"/>
            <a:ext cx="2610487" cy="1361525"/>
          </a:xfrm>
          <a:prstGeom prst="rect">
            <a:avLst/>
          </a:prstGeom>
        </p:spPr>
        <p:txBody>
          <a:bodyPr vert="horz" lIns="0" tIns="0" rIns="0" bIns="0" rtlCol="0">
            <a:noAutofit/>
          </a:bodyPr>
          <a:lstStyle>
            <a:lvl1pPr>
              <a:lnSpc>
                <a:spcPct val="1000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19" name="2">
            <a:extLst>
              <a:ext uri="{FF2B5EF4-FFF2-40B4-BE49-F238E27FC236}">
                <a16:creationId xmlns:a16="http://schemas.microsoft.com/office/drawing/2014/main" id="{2C68A90E-EAF7-0937-77D2-851A5B85DA20}"/>
              </a:ext>
            </a:extLst>
          </p:cNvPr>
          <p:cNvSpPr>
            <a:spLocks noGrp="1"/>
          </p:cNvSpPr>
          <p:nvPr>
            <p:ph type="body" sz="quarter" idx="61"/>
          </p:nvPr>
        </p:nvSpPr>
        <p:spPr>
          <a:xfrm>
            <a:off x="6271342" y="4664687"/>
            <a:ext cx="2610487" cy="1361525"/>
          </a:xfrm>
          <a:prstGeom prst="rect">
            <a:avLst/>
          </a:prstGeom>
        </p:spPr>
        <p:txBody>
          <a:bodyPr vert="horz" lIns="0" tIns="0" rIns="0" bIns="0" rtlCol="0">
            <a:noAutofit/>
          </a:bodyPr>
          <a:lstStyle>
            <a:lvl1pPr>
              <a:lnSpc>
                <a:spcPct val="100000"/>
              </a:lnSpc>
              <a:spcBef>
                <a:spcPts val="600"/>
              </a:spcBef>
              <a:spcAft>
                <a:spcPts val="0"/>
              </a:spcAft>
              <a:defRPr lang="en-US" sz="1100" b="0" i="0" u="none">
                <a:solidFill>
                  <a:srgbClr val="000000"/>
                </a:solidFill>
              </a:defRPr>
            </a:lvl1pPr>
            <a:lvl2pPr>
              <a:lnSpc>
                <a:spcPct val="100000"/>
              </a:lnSpc>
              <a:spcBef>
                <a:spcPts val="600"/>
              </a:spcBef>
              <a:spcAft>
                <a:spcPts val="0"/>
              </a:spcAft>
              <a:defRPr lang="en-US" sz="1100" b="0" i="0" u="none">
                <a:solidFill>
                  <a:srgbClr val="000000"/>
                </a:solidFill>
              </a:defRPr>
            </a:lvl2pPr>
            <a:lvl3pPr>
              <a:lnSpc>
                <a:spcPct val="100000"/>
              </a:lnSpc>
              <a:spcBef>
                <a:spcPts val="600"/>
              </a:spcBef>
              <a:spcAft>
                <a:spcPts val="0"/>
              </a:spcAft>
              <a:defRPr lang="en-US" sz="11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
        <p:nvSpPr>
          <p:cNvPr id="20" name="2">
            <a:extLst>
              <a:ext uri="{FF2B5EF4-FFF2-40B4-BE49-F238E27FC236}">
                <a16:creationId xmlns:a16="http://schemas.microsoft.com/office/drawing/2014/main" id="{3E218BB1-1610-FD33-5AA8-FDA5901E90AF}"/>
              </a:ext>
            </a:extLst>
          </p:cNvPr>
          <p:cNvSpPr>
            <a:spLocks noGrp="1"/>
          </p:cNvSpPr>
          <p:nvPr>
            <p:ph type="body" sz="quarter" idx="62"/>
          </p:nvPr>
        </p:nvSpPr>
        <p:spPr>
          <a:xfrm>
            <a:off x="9190812" y="4664687"/>
            <a:ext cx="2610487" cy="1361525"/>
          </a:xfrm>
          <a:prstGeom prst="rect">
            <a:avLst/>
          </a:prstGeom>
        </p:spPr>
        <p:txBody>
          <a:bodyPr vert="horz" lIns="0" tIns="0" rIns="0" bIns="0" rtlCol="0">
            <a:noAutofit/>
          </a:bodyPr>
          <a:lstStyle>
            <a:lvl1pPr>
              <a:lnSpc>
                <a:spcPct val="100000"/>
              </a:lnSpc>
              <a:spcBef>
                <a:spcPts val="600"/>
              </a:spcBef>
              <a:spcAft>
                <a:spcPts val="0"/>
              </a:spcAft>
              <a:defRPr lang="en-US" sz="1100" b="0" i="0" u="none" dirty="0">
                <a:solidFill>
                  <a:srgbClr val="000000"/>
                </a:solidFill>
              </a:defRPr>
            </a:lvl1pPr>
            <a:lvl2pPr>
              <a:lnSpc>
                <a:spcPct val="100000"/>
              </a:lnSpc>
              <a:spcBef>
                <a:spcPts val="600"/>
              </a:spcBef>
              <a:spcAft>
                <a:spcPts val="0"/>
              </a:spcAft>
              <a:defRPr lang="en-US" sz="1100" b="0" i="0" u="none" dirty="0">
                <a:solidFill>
                  <a:srgbClr val="000000"/>
                </a:solidFill>
              </a:defRPr>
            </a:lvl2pPr>
            <a:lvl3pPr>
              <a:lnSpc>
                <a:spcPct val="100000"/>
              </a:lnSpc>
              <a:spcBef>
                <a:spcPts val="600"/>
              </a:spcBef>
              <a:spcAft>
                <a:spcPts val="0"/>
              </a:spcAft>
              <a:defRPr lang="en-US" sz="1100" b="0" i="0" u="none" dirty="0">
                <a:solidFill>
                  <a:srgbClr val="000000"/>
                </a:solidFill>
              </a:defRPr>
            </a:lvl3pPr>
            <a:lvl4pPr>
              <a:lnSpc>
                <a:spcPct val="100000"/>
              </a:lnSpc>
              <a:spcBef>
                <a:spcPts val="500"/>
              </a:spcBef>
              <a:spcAft>
                <a:spcPts val="0"/>
              </a:spcAft>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a:p>
            <a:pPr lvl="3">
              <a:lnSpc>
                <a:spcPts val="1300"/>
              </a:lnSpc>
              <a:spcAft>
                <a:spcPts val="0"/>
              </a:spcAft>
            </a:pPr>
            <a:r>
              <a:rPr lang="en-US"/>
              <a:t>Fourth level</a:t>
            </a:r>
          </a:p>
          <a:p>
            <a:pPr lvl="4">
              <a:lnSpc>
                <a:spcPts val="1300"/>
              </a:lnSpc>
              <a:spcAft>
                <a:spcPts val="0"/>
              </a:spcAft>
            </a:pPr>
            <a:r>
              <a:rPr lang="en-US"/>
              <a:t>Fifth level</a:t>
            </a:r>
          </a:p>
        </p:txBody>
      </p:sp>
    </p:spTree>
    <p:extLst>
      <p:ext uri="{BB962C8B-B14F-4D97-AF65-F5344CB8AC3E}">
        <p14:creationId xmlns:p14="http://schemas.microsoft.com/office/powerpoint/2010/main" val="1287577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eakers and Images Slide 03">
    <p:bg>
      <p:bgPr>
        <a:solidFill>
          <a:schemeClr val="bg2"/>
        </a:solidFill>
        <a:effectLst/>
      </p:bgPr>
    </p:bg>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6" name="Text Placeholder 41">
            <a:extLst>
              <a:ext uri="{FF2B5EF4-FFF2-40B4-BE49-F238E27FC236}">
                <a16:creationId xmlns:a16="http://schemas.microsoft.com/office/drawing/2014/main" id="{FF981B09-F08E-9940-FFC1-EBEA93C8FEC6}"/>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7" name="Text Placeholder 29">
            <a:extLst>
              <a:ext uri="{FF2B5EF4-FFF2-40B4-BE49-F238E27FC236}">
                <a16:creationId xmlns:a16="http://schemas.microsoft.com/office/drawing/2014/main" id="{B0171619-031B-6AA4-1B9F-0D64B5B2694D}"/>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Images and text</a:t>
            </a:r>
          </a:p>
        </p:txBody>
      </p:sp>
      <p:sp>
        <p:nvSpPr>
          <p:cNvPr id="33" name="Slide Number Placeholder 14">
            <a:extLst>
              <a:ext uri="{FF2B5EF4-FFF2-40B4-BE49-F238E27FC236}">
                <a16:creationId xmlns:a16="http://schemas.microsoft.com/office/drawing/2014/main" id="{1439E078-A264-1DAE-808D-553BFB5DCED3}"/>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2" name="2">
            <a:extLst>
              <a:ext uri="{FF2B5EF4-FFF2-40B4-BE49-F238E27FC236}">
                <a16:creationId xmlns:a16="http://schemas.microsoft.com/office/drawing/2014/main" id="{B15B99F8-098F-D768-6718-C07FD0DC7F96}"/>
              </a:ext>
            </a:extLst>
          </p:cNvPr>
          <p:cNvSpPr>
            <a:spLocks noGrp="1"/>
          </p:cNvSpPr>
          <p:nvPr>
            <p:ph type="body" sz="quarter" idx="59"/>
          </p:nvPr>
        </p:nvSpPr>
        <p:spPr>
          <a:xfrm>
            <a:off x="432402" y="3162300"/>
            <a:ext cx="1083661" cy="922020"/>
          </a:xfrm>
          <a:prstGeom prst="rect">
            <a:avLst/>
          </a:prstGeom>
        </p:spPr>
        <p:txBody>
          <a:bodyPr vert="horz" lIns="0" tIns="0" rIns="0" bIns="0" rtlCol="0">
            <a:noAutofit/>
          </a:bodyPr>
          <a:lstStyle>
            <a:lvl1pPr>
              <a:lnSpc>
                <a:spcPct val="100000"/>
              </a:lnSpc>
              <a:spcBef>
                <a:spcPts val="600"/>
              </a:spcBef>
              <a:spcAft>
                <a:spcPts val="0"/>
              </a:spcAft>
              <a:defRPr lang="en-US" sz="1000" b="0" i="0" u="none" dirty="0">
                <a:solidFill>
                  <a:srgbClr val="000000"/>
                </a:solidFill>
              </a:defRPr>
            </a:lvl1pPr>
            <a:lvl2pPr>
              <a:lnSpc>
                <a:spcPct val="100000"/>
              </a:lnSpc>
              <a:spcBef>
                <a:spcPts val="600"/>
              </a:spcBef>
              <a:spcAft>
                <a:spcPts val="0"/>
              </a:spcAft>
              <a:defRPr lang="en-US" sz="1000" b="0" i="0" u="none" dirty="0">
                <a:solidFill>
                  <a:srgbClr val="000000"/>
                </a:solidFill>
              </a:defRPr>
            </a:lvl2pPr>
            <a:lvl3pPr>
              <a:lnSpc>
                <a:spcPct val="100000"/>
              </a:lnSpc>
              <a:spcBef>
                <a:spcPts val="600"/>
              </a:spcBef>
              <a:spcAft>
                <a:spcPts val="0"/>
              </a:spcAft>
              <a:defRPr lang="en-US" sz="1000" b="0" i="0" u="none" dirty="0">
                <a:solidFill>
                  <a:srgbClr val="000000"/>
                </a:solidFill>
              </a:defRPr>
            </a:lvl3pPr>
            <a:lvl4pPr marL="365760" indent="0">
              <a:lnSpc>
                <a:spcPct val="100000"/>
              </a:lnSpc>
              <a:spcBef>
                <a:spcPts val="500"/>
              </a:spcBef>
              <a:spcAft>
                <a:spcPts val="0"/>
              </a:spcAft>
              <a:buNone/>
              <a:defRPr lang="en-US" sz="1100" b="0" i="0" u="none" dirty="0">
                <a:solidFill>
                  <a:srgbClr val="000000"/>
                </a:solidFill>
              </a:defRPr>
            </a:lvl4pPr>
            <a:lvl5pPr>
              <a:lnSpc>
                <a:spcPct val="100000"/>
              </a:lnSpc>
              <a:spcBef>
                <a:spcPts val="500"/>
              </a:spcBef>
              <a:spcAft>
                <a:spcPts val="0"/>
              </a:spcAft>
              <a:defRPr lang="en-US" sz="1100" b="0" i="0" u="none" dirty="0">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4" name="Picture Placeholder 4">
            <a:extLst>
              <a:ext uri="{FF2B5EF4-FFF2-40B4-BE49-F238E27FC236}">
                <a16:creationId xmlns:a16="http://schemas.microsoft.com/office/drawing/2014/main" id="{1FA664D7-C1B4-4523-AB96-F3498B51D98C}"/>
              </a:ext>
            </a:extLst>
          </p:cNvPr>
          <p:cNvSpPr>
            <a:spLocks noGrp="1"/>
          </p:cNvSpPr>
          <p:nvPr>
            <p:ph type="pic" sz="quarter" idx="60"/>
          </p:nvPr>
        </p:nvSpPr>
        <p:spPr>
          <a:xfrm>
            <a:off x="442913" y="2020888"/>
            <a:ext cx="1073150" cy="1069975"/>
          </a:xfrm>
          <a:prstGeom prst="rect">
            <a:avLst/>
          </a:prstGeom>
        </p:spPr>
        <p:txBody>
          <a:bodyPr/>
          <a:lstStyle/>
          <a:p>
            <a:r>
              <a:rPr lang="en-US"/>
              <a:t>Click icon to add picture</a:t>
            </a:r>
          </a:p>
        </p:txBody>
      </p:sp>
      <p:sp>
        <p:nvSpPr>
          <p:cNvPr id="17" name="Picture Placeholder 4">
            <a:extLst>
              <a:ext uri="{FF2B5EF4-FFF2-40B4-BE49-F238E27FC236}">
                <a16:creationId xmlns:a16="http://schemas.microsoft.com/office/drawing/2014/main" id="{EA4F0657-42D2-6673-DD6E-703C9182FA13}"/>
              </a:ext>
            </a:extLst>
          </p:cNvPr>
          <p:cNvSpPr>
            <a:spLocks noGrp="1"/>
          </p:cNvSpPr>
          <p:nvPr>
            <p:ph type="pic" sz="quarter" idx="61"/>
          </p:nvPr>
        </p:nvSpPr>
        <p:spPr>
          <a:xfrm>
            <a:off x="1726407" y="2020888"/>
            <a:ext cx="1073150" cy="1069975"/>
          </a:xfrm>
          <a:prstGeom prst="rect">
            <a:avLst/>
          </a:prstGeom>
        </p:spPr>
        <p:txBody>
          <a:bodyPr/>
          <a:lstStyle/>
          <a:p>
            <a:r>
              <a:rPr lang="en-US"/>
              <a:t>Click icon to add picture</a:t>
            </a:r>
          </a:p>
        </p:txBody>
      </p:sp>
      <p:sp>
        <p:nvSpPr>
          <p:cNvPr id="37" name="Picture Placeholder 4">
            <a:extLst>
              <a:ext uri="{FF2B5EF4-FFF2-40B4-BE49-F238E27FC236}">
                <a16:creationId xmlns:a16="http://schemas.microsoft.com/office/drawing/2014/main" id="{911CB802-CB3F-B1FC-ED5B-7A572E274B97}"/>
              </a:ext>
            </a:extLst>
          </p:cNvPr>
          <p:cNvSpPr>
            <a:spLocks noGrp="1"/>
          </p:cNvSpPr>
          <p:nvPr>
            <p:ph type="pic" sz="quarter" idx="62"/>
          </p:nvPr>
        </p:nvSpPr>
        <p:spPr>
          <a:xfrm>
            <a:off x="3009901" y="2020888"/>
            <a:ext cx="1073150" cy="1069975"/>
          </a:xfrm>
          <a:prstGeom prst="rect">
            <a:avLst/>
          </a:prstGeom>
        </p:spPr>
        <p:txBody>
          <a:bodyPr/>
          <a:lstStyle/>
          <a:p>
            <a:r>
              <a:rPr lang="en-US"/>
              <a:t>Click icon to add picture</a:t>
            </a:r>
          </a:p>
        </p:txBody>
      </p:sp>
      <p:sp>
        <p:nvSpPr>
          <p:cNvPr id="38" name="Picture Placeholder 4">
            <a:extLst>
              <a:ext uri="{FF2B5EF4-FFF2-40B4-BE49-F238E27FC236}">
                <a16:creationId xmlns:a16="http://schemas.microsoft.com/office/drawing/2014/main" id="{3E566B63-CE99-EB39-FEFC-5770E7CF11AF}"/>
              </a:ext>
            </a:extLst>
          </p:cNvPr>
          <p:cNvSpPr>
            <a:spLocks noGrp="1"/>
          </p:cNvSpPr>
          <p:nvPr>
            <p:ph type="pic" sz="quarter" idx="63"/>
          </p:nvPr>
        </p:nvSpPr>
        <p:spPr>
          <a:xfrm>
            <a:off x="4293395" y="2020888"/>
            <a:ext cx="1073150" cy="1069975"/>
          </a:xfrm>
          <a:prstGeom prst="rect">
            <a:avLst/>
          </a:prstGeom>
        </p:spPr>
        <p:txBody>
          <a:bodyPr/>
          <a:lstStyle/>
          <a:p>
            <a:r>
              <a:rPr lang="en-US"/>
              <a:t>Click icon to add picture</a:t>
            </a:r>
          </a:p>
        </p:txBody>
      </p:sp>
      <p:sp>
        <p:nvSpPr>
          <p:cNvPr id="39" name="Picture Placeholder 4">
            <a:extLst>
              <a:ext uri="{FF2B5EF4-FFF2-40B4-BE49-F238E27FC236}">
                <a16:creationId xmlns:a16="http://schemas.microsoft.com/office/drawing/2014/main" id="{10B89164-A51E-D859-4EFC-F47363ECD960}"/>
              </a:ext>
            </a:extLst>
          </p:cNvPr>
          <p:cNvSpPr>
            <a:spLocks noGrp="1"/>
          </p:cNvSpPr>
          <p:nvPr>
            <p:ph type="pic" sz="quarter" idx="64"/>
          </p:nvPr>
        </p:nvSpPr>
        <p:spPr>
          <a:xfrm>
            <a:off x="5576889" y="2020888"/>
            <a:ext cx="1073150" cy="1069975"/>
          </a:xfrm>
          <a:prstGeom prst="rect">
            <a:avLst/>
          </a:prstGeom>
        </p:spPr>
        <p:txBody>
          <a:bodyPr/>
          <a:lstStyle/>
          <a:p>
            <a:r>
              <a:rPr lang="en-US"/>
              <a:t>Click icon to add picture</a:t>
            </a:r>
          </a:p>
        </p:txBody>
      </p:sp>
      <p:sp>
        <p:nvSpPr>
          <p:cNvPr id="40" name="Picture Placeholder 4">
            <a:extLst>
              <a:ext uri="{FF2B5EF4-FFF2-40B4-BE49-F238E27FC236}">
                <a16:creationId xmlns:a16="http://schemas.microsoft.com/office/drawing/2014/main" id="{13847398-5A70-C5D4-0543-B819077414DB}"/>
              </a:ext>
            </a:extLst>
          </p:cNvPr>
          <p:cNvSpPr>
            <a:spLocks noGrp="1"/>
          </p:cNvSpPr>
          <p:nvPr>
            <p:ph type="pic" sz="quarter" idx="65"/>
          </p:nvPr>
        </p:nvSpPr>
        <p:spPr>
          <a:xfrm>
            <a:off x="6860383" y="2020888"/>
            <a:ext cx="1073150" cy="1069975"/>
          </a:xfrm>
          <a:prstGeom prst="rect">
            <a:avLst/>
          </a:prstGeom>
        </p:spPr>
        <p:txBody>
          <a:bodyPr/>
          <a:lstStyle/>
          <a:p>
            <a:r>
              <a:rPr lang="en-US"/>
              <a:t>Click icon to add picture</a:t>
            </a:r>
          </a:p>
        </p:txBody>
      </p:sp>
      <p:sp>
        <p:nvSpPr>
          <p:cNvPr id="42" name="Picture Placeholder 4">
            <a:extLst>
              <a:ext uri="{FF2B5EF4-FFF2-40B4-BE49-F238E27FC236}">
                <a16:creationId xmlns:a16="http://schemas.microsoft.com/office/drawing/2014/main" id="{2C30015B-56FC-3470-F1F8-D9955B4EBDAE}"/>
              </a:ext>
            </a:extLst>
          </p:cNvPr>
          <p:cNvSpPr>
            <a:spLocks noGrp="1"/>
          </p:cNvSpPr>
          <p:nvPr>
            <p:ph type="pic" sz="quarter" idx="66"/>
          </p:nvPr>
        </p:nvSpPr>
        <p:spPr>
          <a:xfrm>
            <a:off x="8143877" y="2020888"/>
            <a:ext cx="1073150" cy="1069975"/>
          </a:xfrm>
          <a:prstGeom prst="rect">
            <a:avLst/>
          </a:prstGeom>
        </p:spPr>
        <p:txBody>
          <a:bodyPr/>
          <a:lstStyle/>
          <a:p>
            <a:r>
              <a:rPr lang="en-US"/>
              <a:t>Click icon to add picture</a:t>
            </a:r>
          </a:p>
        </p:txBody>
      </p:sp>
      <p:sp>
        <p:nvSpPr>
          <p:cNvPr id="43" name="Picture Placeholder 4">
            <a:extLst>
              <a:ext uri="{FF2B5EF4-FFF2-40B4-BE49-F238E27FC236}">
                <a16:creationId xmlns:a16="http://schemas.microsoft.com/office/drawing/2014/main" id="{EA65D779-9E9C-696C-1600-B6C5B3ABF7A2}"/>
              </a:ext>
            </a:extLst>
          </p:cNvPr>
          <p:cNvSpPr>
            <a:spLocks noGrp="1"/>
          </p:cNvSpPr>
          <p:nvPr>
            <p:ph type="pic" sz="quarter" idx="67"/>
          </p:nvPr>
        </p:nvSpPr>
        <p:spPr>
          <a:xfrm>
            <a:off x="9427371" y="2020888"/>
            <a:ext cx="1073150" cy="1069975"/>
          </a:xfrm>
          <a:prstGeom prst="rect">
            <a:avLst/>
          </a:prstGeom>
        </p:spPr>
        <p:txBody>
          <a:bodyPr/>
          <a:lstStyle/>
          <a:p>
            <a:r>
              <a:rPr lang="en-US"/>
              <a:t>Click icon to add picture</a:t>
            </a:r>
          </a:p>
        </p:txBody>
      </p:sp>
      <p:sp>
        <p:nvSpPr>
          <p:cNvPr id="44" name="Picture Placeholder 4">
            <a:extLst>
              <a:ext uri="{FF2B5EF4-FFF2-40B4-BE49-F238E27FC236}">
                <a16:creationId xmlns:a16="http://schemas.microsoft.com/office/drawing/2014/main" id="{810EBF9B-2503-4978-1B08-96C4730FB30B}"/>
              </a:ext>
            </a:extLst>
          </p:cNvPr>
          <p:cNvSpPr>
            <a:spLocks noGrp="1"/>
          </p:cNvSpPr>
          <p:nvPr>
            <p:ph type="pic" sz="quarter" idx="68"/>
          </p:nvPr>
        </p:nvSpPr>
        <p:spPr>
          <a:xfrm>
            <a:off x="10710862" y="2020888"/>
            <a:ext cx="1073150" cy="1069975"/>
          </a:xfrm>
          <a:prstGeom prst="rect">
            <a:avLst/>
          </a:prstGeom>
        </p:spPr>
        <p:txBody>
          <a:bodyPr/>
          <a:lstStyle/>
          <a:p>
            <a:r>
              <a:rPr lang="en-US"/>
              <a:t>Click icon to add picture</a:t>
            </a:r>
          </a:p>
        </p:txBody>
      </p:sp>
      <p:sp>
        <p:nvSpPr>
          <p:cNvPr id="52" name="2">
            <a:extLst>
              <a:ext uri="{FF2B5EF4-FFF2-40B4-BE49-F238E27FC236}">
                <a16:creationId xmlns:a16="http://schemas.microsoft.com/office/drawing/2014/main" id="{26E399F5-D0BD-2F13-C283-1F62EEC88D36}"/>
              </a:ext>
            </a:extLst>
          </p:cNvPr>
          <p:cNvSpPr>
            <a:spLocks noGrp="1"/>
          </p:cNvSpPr>
          <p:nvPr>
            <p:ph type="body" sz="quarter" idx="69"/>
          </p:nvPr>
        </p:nvSpPr>
        <p:spPr>
          <a:xfrm>
            <a:off x="1721271"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3" name="2">
            <a:extLst>
              <a:ext uri="{FF2B5EF4-FFF2-40B4-BE49-F238E27FC236}">
                <a16:creationId xmlns:a16="http://schemas.microsoft.com/office/drawing/2014/main" id="{5067F9FA-D85E-E0A0-259E-97C5DFE511F3}"/>
              </a:ext>
            </a:extLst>
          </p:cNvPr>
          <p:cNvSpPr>
            <a:spLocks noGrp="1"/>
          </p:cNvSpPr>
          <p:nvPr>
            <p:ph type="body" sz="quarter" idx="70"/>
          </p:nvPr>
        </p:nvSpPr>
        <p:spPr>
          <a:xfrm>
            <a:off x="3018848"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4" name="2">
            <a:extLst>
              <a:ext uri="{FF2B5EF4-FFF2-40B4-BE49-F238E27FC236}">
                <a16:creationId xmlns:a16="http://schemas.microsoft.com/office/drawing/2014/main" id="{842C3F6D-E68B-5475-7118-F84AA049E77A}"/>
              </a:ext>
            </a:extLst>
          </p:cNvPr>
          <p:cNvSpPr>
            <a:spLocks noGrp="1"/>
          </p:cNvSpPr>
          <p:nvPr>
            <p:ph type="body" sz="quarter" idx="71"/>
          </p:nvPr>
        </p:nvSpPr>
        <p:spPr>
          <a:xfrm>
            <a:off x="4290298"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5" name="2">
            <a:extLst>
              <a:ext uri="{FF2B5EF4-FFF2-40B4-BE49-F238E27FC236}">
                <a16:creationId xmlns:a16="http://schemas.microsoft.com/office/drawing/2014/main" id="{2C07853D-DB24-773F-7E6F-10043167D820}"/>
              </a:ext>
            </a:extLst>
          </p:cNvPr>
          <p:cNvSpPr>
            <a:spLocks noGrp="1"/>
          </p:cNvSpPr>
          <p:nvPr>
            <p:ph type="body" sz="quarter" idx="72"/>
          </p:nvPr>
        </p:nvSpPr>
        <p:spPr>
          <a:xfrm>
            <a:off x="5570458"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6" name="2">
            <a:extLst>
              <a:ext uri="{FF2B5EF4-FFF2-40B4-BE49-F238E27FC236}">
                <a16:creationId xmlns:a16="http://schemas.microsoft.com/office/drawing/2014/main" id="{386CBCF2-1FD9-C1D2-B2E8-4CBFCBD76770}"/>
              </a:ext>
            </a:extLst>
          </p:cNvPr>
          <p:cNvSpPr>
            <a:spLocks noGrp="1"/>
          </p:cNvSpPr>
          <p:nvPr>
            <p:ph type="body" sz="quarter" idx="73"/>
          </p:nvPr>
        </p:nvSpPr>
        <p:spPr>
          <a:xfrm>
            <a:off x="6850618"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7" name="2">
            <a:extLst>
              <a:ext uri="{FF2B5EF4-FFF2-40B4-BE49-F238E27FC236}">
                <a16:creationId xmlns:a16="http://schemas.microsoft.com/office/drawing/2014/main" id="{BB05E684-BC73-C618-BF76-FB37D8E8DFF5}"/>
              </a:ext>
            </a:extLst>
          </p:cNvPr>
          <p:cNvSpPr>
            <a:spLocks noGrp="1"/>
          </p:cNvSpPr>
          <p:nvPr>
            <p:ph type="body" sz="quarter" idx="74"/>
          </p:nvPr>
        </p:nvSpPr>
        <p:spPr>
          <a:xfrm>
            <a:off x="8130778"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8" name="2">
            <a:extLst>
              <a:ext uri="{FF2B5EF4-FFF2-40B4-BE49-F238E27FC236}">
                <a16:creationId xmlns:a16="http://schemas.microsoft.com/office/drawing/2014/main" id="{01B5C7AF-988E-ADFF-B4C9-7239244CCEC9}"/>
              </a:ext>
            </a:extLst>
          </p:cNvPr>
          <p:cNvSpPr>
            <a:spLocks noGrp="1"/>
          </p:cNvSpPr>
          <p:nvPr>
            <p:ph type="body" sz="quarter" idx="75"/>
          </p:nvPr>
        </p:nvSpPr>
        <p:spPr>
          <a:xfrm>
            <a:off x="9425686"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59" name="2">
            <a:extLst>
              <a:ext uri="{FF2B5EF4-FFF2-40B4-BE49-F238E27FC236}">
                <a16:creationId xmlns:a16="http://schemas.microsoft.com/office/drawing/2014/main" id="{6069F8FB-E5A2-D0CA-6462-F273109EB0E2}"/>
              </a:ext>
            </a:extLst>
          </p:cNvPr>
          <p:cNvSpPr>
            <a:spLocks noGrp="1"/>
          </p:cNvSpPr>
          <p:nvPr>
            <p:ph type="body" sz="quarter" idx="76"/>
          </p:nvPr>
        </p:nvSpPr>
        <p:spPr>
          <a:xfrm>
            <a:off x="10720594" y="316230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60" name="2">
            <a:extLst>
              <a:ext uri="{FF2B5EF4-FFF2-40B4-BE49-F238E27FC236}">
                <a16:creationId xmlns:a16="http://schemas.microsoft.com/office/drawing/2014/main" id="{E6828A12-C234-899C-70E7-DCDE0D18BB18}"/>
              </a:ext>
            </a:extLst>
          </p:cNvPr>
          <p:cNvSpPr>
            <a:spLocks noGrp="1"/>
          </p:cNvSpPr>
          <p:nvPr>
            <p:ph type="body" sz="quarter" idx="77"/>
          </p:nvPr>
        </p:nvSpPr>
        <p:spPr>
          <a:xfrm>
            <a:off x="432402"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dirty="0">
                <a:solidFill>
                  <a:srgbClr val="000000"/>
                </a:solidFill>
              </a:defRPr>
            </a:lvl1pPr>
            <a:lvl2pPr>
              <a:lnSpc>
                <a:spcPct val="100000"/>
              </a:lnSpc>
              <a:spcBef>
                <a:spcPts val="600"/>
              </a:spcBef>
              <a:spcAft>
                <a:spcPts val="0"/>
              </a:spcAft>
              <a:defRPr lang="en-US" sz="1000" b="0" i="0" u="none" dirty="0">
                <a:solidFill>
                  <a:srgbClr val="000000"/>
                </a:solidFill>
              </a:defRPr>
            </a:lvl2pPr>
            <a:lvl3pPr>
              <a:lnSpc>
                <a:spcPct val="100000"/>
              </a:lnSpc>
              <a:spcBef>
                <a:spcPts val="500"/>
              </a:spcBef>
              <a:spcAft>
                <a:spcPts val="0"/>
              </a:spcAft>
              <a:defRPr lang="en-US" sz="1000" b="0" i="0" u="none" dirty="0">
                <a:solidFill>
                  <a:srgbClr val="000000"/>
                </a:solidFill>
              </a:defRPr>
            </a:lvl3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61" name="Picture Placeholder 4">
            <a:extLst>
              <a:ext uri="{FF2B5EF4-FFF2-40B4-BE49-F238E27FC236}">
                <a16:creationId xmlns:a16="http://schemas.microsoft.com/office/drawing/2014/main" id="{1D0594DA-D039-06EC-B849-167694063A70}"/>
              </a:ext>
            </a:extLst>
          </p:cNvPr>
          <p:cNvSpPr>
            <a:spLocks noGrp="1"/>
          </p:cNvSpPr>
          <p:nvPr>
            <p:ph type="pic" sz="quarter" idx="78"/>
          </p:nvPr>
        </p:nvSpPr>
        <p:spPr>
          <a:xfrm>
            <a:off x="442913" y="4395378"/>
            <a:ext cx="1073150" cy="1069975"/>
          </a:xfrm>
          <a:prstGeom prst="rect">
            <a:avLst/>
          </a:prstGeom>
        </p:spPr>
        <p:txBody>
          <a:bodyPr/>
          <a:lstStyle/>
          <a:p>
            <a:r>
              <a:rPr lang="en-US"/>
              <a:t>Click icon to add picture</a:t>
            </a:r>
          </a:p>
        </p:txBody>
      </p:sp>
      <p:sp>
        <p:nvSpPr>
          <p:cNvPr id="62" name="Picture Placeholder 4">
            <a:extLst>
              <a:ext uri="{FF2B5EF4-FFF2-40B4-BE49-F238E27FC236}">
                <a16:creationId xmlns:a16="http://schemas.microsoft.com/office/drawing/2014/main" id="{0A9A5087-B31E-2F3A-F756-0CB52F5FCF1E}"/>
              </a:ext>
            </a:extLst>
          </p:cNvPr>
          <p:cNvSpPr>
            <a:spLocks noGrp="1"/>
          </p:cNvSpPr>
          <p:nvPr>
            <p:ph type="pic" sz="quarter" idx="79"/>
          </p:nvPr>
        </p:nvSpPr>
        <p:spPr>
          <a:xfrm>
            <a:off x="1726407" y="4395378"/>
            <a:ext cx="1073150" cy="1069975"/>
          </a:xfrm>
          <a:prstGeom prst="rect">
            <a:avLst/>
          </a:prstGeom>
        </p:spPr>
        <p:txBody>
          <a:bodyPr/>
          <a:lstStyle/>
          <a:p>
            <a:r>
              <a:rPr lang="en-US"/>
              <a:t>Click icon to add picture</a:t>
            </a:r>
          </a:p>
        </p:txBody>
      </p:sp>
      <p:sp>
        <p:nvSpPr>
          <p:cNvPr id="63" name="Picture Placeholder 4">
            <a:extLst>
              <a:ext uri="{FF2B5EF4-FFF2-40B4-BE49-F238E27FC236}">
                <a16:creationId xmlns:a16="http://schemas.microsoft.com/office/drawing/2014/main" id="{19A5E7F4-E2AF-0397-7A65-1EEBBE446A48}"/>
              </a:ext>
            </a:extLst>
          </p:cNvPr>
          <p:cNvSpPr>
            <a:spLocks noGrp="1"/>
          </p:cNvSpPr>
          <p:nvPr>
            <p:ph type="pic" sz="quarter" idx="80"/>
          </p:nvPr>
        </p:nvSpPr>
        <p:spPr>
          <a:xfrm>
            <a:off x="3009901" y="4395378"/>
            <a:ext cx="1073150" cy="1069975"/>
          </a:xfrm>
          <a:prstGeom prst="rect">
            <a:avLst/>
          </a:prstGeom>
        </p:spPr>
        <p:txBody>
          <a:bodyPr/>
          <a:lstStyle/>
          <a:p>
            <a:r>
              <a:rPr lang="en-US"/>
              <a:t>Click icon to add picture</a:t>
            </a:r>
          </a:p>
        </p:txBody>
      </p:sp>
      <p:sp>
        <p:nvSpPr>
          <p:cNvPr id="64" name="Picture Placeholder 4">
            <a:extLst>
              <a:ext uri="{FF2B5EF4-FFF2-40B4-BE49-F238E27FC236}">
                <a16:creationId xmlns:a16="http://schemas.microsoft.com/office/drawing/2014/main" id="{90007ECC-810A-C651-AD5B-DCEB26FF31A2}"/>
              </a:ext>
            </a:extLst>
          </p:cNvPr>
          <p:cNvSpPr>
            <a:spLocks noGrp="1"/>
          </p:cNvSpPr>
          <p:nvPr>
            <p:ph type="pic" sz="quarter" idx="81"/>
          </p:nvPr>
        </p:nvSpPr>
        <p:spPr>
          <a:xfrm>
            <a:off x="4293395" y="4395378"/>
            <a:ext cx="1073150" cy="1069975"/>
          </a:xfrm>
          <a:prstGeom prst="rect">
            <a:avLst/>
          </a:prstGeom>
        </p:spPr>
        <p:txBody>
          <a:bodyPr/>
          <a:lstStyle/>
          <a:p>
            <a:r>
              <a:rPr lang="en-US"/>
              <a:t>Click icon to add picture</a:t>
            </a:r>
          </a:p>
        </p:txBody>
      </p:sp>
      <p:sp>
        <p:nvSpPr>
          <p:cNvPr id="65" name="Picture Placeholder 4">
            <a:extLst>
              <a:ext uri="{FF2B5EF4-FFF2-40B4-BE49-F238E27FC236}">
                <a16:creationId xmlns:a16="http://schemas.microsoft.com/office/drawing/2014/main" id="{3E33D0E0-08DE-C250-C942-3309D9C1E14B}"/>
              </a:ext>
            </a:extLst>
          </p:cNvPr>
          <p:cNvSpPr>
            <a:spLocks noGrp="1"/>
          </p:cNvSpPr>
          <p:nvPr>
            <p:ph type="pic" sz="quarter" idx="82"/>
          </p:nvPr>
        </p:nvSpPr>
        <p:spPr>
          <a:xfrm>
            <a:off x="5576889" y="4395378"/>
            <a:ext cx="1073150" cy="1069975"/>
          </a:xfrm>
          <a:prstGeom prst="rect">
            <a:avLst/>
          </a:prstGeom>
        </p:spPr>
        <p:txBody>
          <a:bodyPr/>
          <a:lstStyle/>
          <a:p>
            <a:r>
              <a:rPr lang="en-US"/>
              <a:t>Click icon to add picture</a:t>
            </a:r>
          </a:p>
        </p:txBody>
      </p:sp>
      <p:sp>
        <p:nvSpPr>
          <p:cNvPr id="66" name="Picture Placeholder 4">
            <a:extLst>
              <a:ext uri="{FF2B5EF4-FFF2-40B4-BE49-F238E27FC236}">
                <a16:creationId xmlns:a16="http://schemas.microsoft.com/office/drawing/2014/main" id="{FCE5B0C2-3429-374D-5C7F-74511EF52F5A}"/>
              </a:ext>
            </a:extLst>
          </p:cNvPr>
          <p:cNvSpPr>
            <a:spLocks noGrp="1"/>
          </p:cNvSpPr>
          <p:nvPr>
            <p:ph type="pic" sz="quarter" idx="83"/>
          </p:nvPr>
        </p:nvSpPr>
        <p:spPr>
          <a:xfrm>
            <a:off x="6860383" y="4395378"/>
            <a:ext cx="1073150" cy="1069975"/>
          </a:xfrm>
          <a:prstGeom prst="rect">
            <a:avLst/>
          </a:prstGeom>
        </p:spPr>
        <p:txBody>
          <a:bodyPr/>
          <a:lstStyle/>
          <a:p>
            <a:r>
              <a:rPr lang="en-US"/>
              <a:t>Click icon to add picture</a:t>
            </a:r>
          </a:p>
        </p:txBody>
      </p:sp>
      <p:sp>
        <p:nvSpPr>
          <p:cNvPr id="67" name="Picture Placeholder 4">
            <a:extLst>
              <a:ext uri="{FF2B5EF4-FFF2-40B4-BE49-F238E27FC236}">
                <a16:creationId xmlns:a16="http://schemas.microsoft.com/office/drawing/2014/main" id="{06891ED6-9DE0-4102-69C9-D3335E60C073}"/>
              </a:ext>
            </a:extLst>
          </p:cNvPr>
          <p:cNvSpPr>
            <a:spLocks noGrp="1"/>
          </p:cNvSpPr>
          <p:nvPr>
            <p:ph type="pic" sz="quarter" idx="84"/>
          </p:nvPr>
        </p:nvSpPr>
        <p:spPr>
          <a:xfrm>
            <a:off x="8143877" y="4395378"/>
            <a:ext cx="1073150" cy="1069975"/>
          </a:xfrm>
          <a:prstGeom prst="rect">
            <a:avLst/>
          </a:prstGeom>
        </p:spPr>
        <p:txBody>
          <a:bodyPr/>
          <a:lstStyle/>
          <a:p>
            <a:r>
              <a:rPr lang="en-US"/>
              <a:t>Click icon to add picture</a:t>
            </a:r>
          </a:p>
        </p:txBody>
      </p:sp>
      <p:sp>
        <p:nvSpPr>
          <p:cNvPr id="68" name="Picture Placeholder 4">
            <a:extLst>
              <a:ext uri="{FF2B5EF4-FFF2-40B4-BE49-F238E27FC236}">
                <a16:creationId xmlns:a16="http://schemas.microsoft.com/office/drawing/2014/main" id="{9BBAAFF6-CD79-2648-CBB6-4C96CDA1653D}"/>
              </a:ext>
            </a:extLst>
          </p:cNvPr>
          <p:cNvSpPr>
            <a:spLocks noGrp="1"/>
          </p:cNvSpPr>
          <p:nvPr>
            <p:ph type="pic" sz="quarter" idx="85"/>
          </p:nvPr>
        </p:nvSpPr>
        <p:spPr>
          <a:xfrm>
            <a:off x="9427371" y="4395378"/>
            <a:ext cx="1073150" cy="1069975"/>
          </a:xfrm>
          <a:prstGeom prst="rect">
            <a:avLst/>
          </a:prstGeom>
        </p:spPr>
        <p:txBody>
          <a:bodyPr/>
          <a:lstStyle/>
          <a:p>
            <a:r>
              <a:rPr lang="en-US"/>
              <a:t>Click icon to add picture</a:t>
            </a:r>
          </a:p>
        </p:txBody>
      </p:sp>
      <p:sp>
        <p:nvSpPr>
          <p:cNvPr id="69" name="Picture Placeholder 4">
            <a:extLst>
              <a:ext uri="{FF2B5EF4-FFF2-40B4-BE49-F238E27FC236}">
                <a16:creationId xmlns:a16="http://schemas.microsoft.com/office/drawing/2014/main" id="{19ECFDD0-1D09-FF7D-CCEE-BEFB1CCFBE6E}"/>
              </a:ext>
            </a:extLst>
          </p:cNvPr>
          <p:cNvSpPr>
            <a:spLocks noGrp="1"/>
          </p:cNvSpPr>
          <p:nvPr>
            <p:ph type="pic" sz="quarter" idx="86"/>
          </p:nvPr>
        </p:nvSpPr>
        <p:spPr>
          <a:xfrm>
            <a:off x="10710862" y="4395378"/>
            <a:ext cx="1073150" cy="1069975"/>
          </a:xfrm>
          <a:prstGeom prst="rect">
            <a:avLst/>
          </a:prstGeom>
        </p:spPr>
        <p:txBody>
          <a:bodyPr/>
          <a:lstStyle/>
          <a:p>
            <a:r>
              <a:rPr lang="en-US"/>
              <a:t>Click icon to add picture</a:t>
            </a:r>
          </a:p>
        </p:txBody>
      </p:sp>
      <p:sp>
        <p:nvSpPr>
          <p:cNvPr id="70" name="2">
            <a:extLst>
              <a:ext uri="{FF2B5EF4-FFF2-40B4-BE49-F238E27FC236}">
                <a16:creationId xmlns:a16="http://schemas.microsoft.com/office/drawing/2014/main" id="{FF55605B-A787-CC14-0851-4641671922D9}"/>
              </a:ext>
            </a:extLst>
          </p:cNvPr>
          <p:cNvSpPr>
            <a:spLocks noGrp="1"/>
          </p:cNvSpPr>
          <p:nvPr>
            <p:ph type="body" sz="quarter" idx="87"/>
          </p:nvPr>
        </p:nvSpPr>
        <p:spPr>
          <a:xfrm>
            <a:off x="1721271"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1" name="2">
            <a:extLst>
              <a:ext uri="{FF2B5EF4-FFF2-40B4-BE49-F238E27FC236}">
                <a16:creationId xmlns:a16="http://schemas.microsoft.com/office/drawing/2014/main" id="{28FDF295-FD7A-952E-3D3F-1B090C508720}"/>
              </a:ext>
            </a:extLst>
          </p:cNvPr>
          <p:cNvSpPr>
            <a:spLocks noGrp="1"/>
          </p:cNvSpPr>
          <p:nvPr>
            <p:ph type="body" sz="quarter" idx="88"/>
          </p:nvPr>
        </p:nvSpPr>
        <p:spPr>
          <a:xfrm>
            <a:off x="3018848"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2" name="2">
            <a:extLst>
              <a:ext uri="{FF2B5EF4-FFF2-40B4-BE49-F238E27FC236}">
                <a16:creationId xmlns:a16="http://schemas.microsoft.com/office/drawing/2014/main" id="{D5043652-7A92-D98E-5564-C000FD291207}"/>
              </a:ext>
            </a:extLst>
          </p:cNvPr>
          <p:cNvSpPr>
            <a:spLocks noGrp="1"/>
          </p:cNvSpPr>
          <p:nvPr>
            <p:ph type="body" sz="quarter" idx="89"/>
          </p:nvPr>
        </p:nvSpPr>
        <p:spPr>
          <a:xfrm>
            <a:off x="4290298"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3" name="2">
            <a:extLst>
              <a:ext uri="{FF2B5EF4-FFF2-40B4-BE49-F238E27FC236}">
                <a16:creationId xmlns:a16="http://schemas.microsoft.com/office/drawing/2014/main" id="{736AB71D-D97D-2459-28DE-A321492AFA65}"/>
              </a:ext>
            </a:extLst>
          </p:cNvPr>
          <p:cNvSpPr>
            <a:spLocks noGrp="1"/>
          </p:cNvSpPr>
          <p:nvPr>
            <p:ph type="body" sz="quarter" idx="90"/>
          </p:nvPr>
        </p:nvSpPr>
        <p:spPr>
          <a:xfrm>
            <a:off x="5570458"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4" name="2">
            <a:extLst>
              <a:ext uri="{FF2B5EF4-FFF2-40B4-BE49-F238E27FC236}">
                <a16:creationId xmlns:a16="http://schemas.microsoft.com/office/drawing/2014/main" id="{A8638B29-5E24-AD49-E198-BF9D2F37F02D}"/>
              </a:ext>
            </a:extLst>
          </p:cNvPr>
          <p:cNvSpPr>
            <a:spLocks noGrp="1"/>
          </p:cNvSpPr>
          <p:nvPr>
            <p:ph type="body" sz="quarter" idx="91"/>
          </p:nvPr>
        </p:nvSpPr>
        <p:spPr>
          <a:xfrm>
            <a:off x="6850618"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5" name="2">
            <a:extLst>
              <a:ext uri="{FF2B5EF4-FFF2-40B4-BE49-F238E27FC236}">
                <a16:creationId xmlns:a16="http://schemas.microsoft.com/office/drawing/2014/main" id="{0C511651-D02B-9BF3-7BE9-9BEDBFE72271}"/>
              </a:ext>
            </a:extLst>
          </p:cNvPr>
          <p:cNvSpPr>
            <a:spLocks noGrp="1"/>
          </p:cNvSpPr>
          <p:nvPr>
            <p:ph type="body" sz="quarter" idx="92"/>
          </p:nvPr>
        </p:nvSpPr>
        <p:spPr>
          <a:xfrm>
            <a:off x="8130778"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6" name="2">
            <a:extLst>
              <a:ext uri="{FF2B5EF4-FFF2-40B4-BE49-F238E27FC236}">
                <a16:creationId xmlns:a16="http://schemas.microsoft.com/office/drawing/2014/main" id="{E2AC3471-1D22-3F22-C173-6CCD8EBB596A}"/>
              </a:ext>
            </a:extLst>
          </p:cNvPr>
          <p:cNvSpPr>
            <a:spLocks noGrp="1"/>
          </p:cNvSpPr>
          <p:nvPr>
            <p:ph type="body" sz="quarter" idx="93"/>
          </p:nvPr>
        </p:nvSpPr>
        <p:spPr>
          <a:xfrm>
            <a:off x="9425686"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
        <p:nvSpPr>
          <p:cNvPr id="77" name="Object 1">
            <a:extLst>
              <a:ext uri="{FF2B5EF4-FFF2-40B4-BE49-F238E27FC236}">
                <a16:creationId xmlns:a16="http://schemas.microsoft.com/office/drawing/2014/main" id="{BAD75DB0-2C64-885F-D4F8-C1810FC5A6D4}"/>
              </a:ext>
            </a:extLst>
          </p:cNvPr>
          <p:cNvSpPr>
            <a:spLocks noGrp="1"/>
          </p:cNvSpPr>
          <p:nvPr>
            <p:ph type="body" sz="quarter" idx="94"/>
          </p:nvPr>
        </p:nvSpPr>
        <p:spPr>
          <a:xfrm>
            <a:off x="10720594" y="5536790"/>
            <a:ext cx="1083661" cy="922020"/>
          </a:xfrm>
          <a:prstGeom prst="rect">
            <a:avLst/>
          </a:prstGeom>
        </p:spPr>
        <p:txBody>
          <a:bodyPr vert="horz" lIns="0" tIns="0" rIns="0" bIns="0" rtlCol="0">
            <a:noAutofit/>
          </a:bodyPr>
          <a:lstStyle>
            <a:lvl1pPr>
              <a:lnSpc>
                <a:spcPts val="1300"/>
              </a:lnSpc>
              <a:spcBef>
                <a:spcPts val="600"/>
              </a:spcBef>
              <a:spcAft>
                <a:spcPts val="0"/>
              </a:spcAft>
              <a:defRPr lang="en-US" sz="1000" b="0" i="0" u="none">
                <a:solidFill>
                  <a:srgbClr val="000000"/>
                </a:solidFill>
              </a:defRPr>
            </a:lvl1pPr>
            <a:lvl2pPr>
              <a:lnSpc>
                <a:spcPct val="100000"/>
              </a:lnSpc>
              <a:spcBef>
                <a:spcPts val="600"/>
              </a:spcBef>
              <a:spcAft>
                <a:spcPts val="0"/>
              </a:spcAft>
              <a:defRPr lang="en-US" sz="1000" b="0" i="0" u="none">
                <a:solidFill>
                  <a:srgbClr val="000000"/>
                </a:solidFill>
              </a:defRPr>
            </a:lvl2pPr>
            <a:lvl3pPr>
              <a:lnSpc>
                <a:spcPct val="100000"/>
              </a:lnSpc>
              <a:spcBef>
                <a:spcPts val="600"/>
              </a:spcBef>
              <a:spcAft>
                <a:spcPts val="0"/>
              </a:spcAft>
              <a:defRPr lang="en-US" sz="1000" b="0" i="0" u="none">
                <a:solidFill>
                  <a:srgbClr val="000000"/>
                </a:solidFill>
              </a:defRPr>
            </a:lvl3pPr>
            <a:lvl4pPr>
              <a:lnSpc>
                <a:spcPct val="100000"/>
              </a:lnSpc>
              <a:spcBef>
                <a:spcPts val="500"/>
              </a:spcBef>
              <a:spcAft>
                <a:spcPts val="0"/>
              </a:spcAft>
              <a:defRPr lang="en-US" sz="1100" b="0" i="0" u="none">
                <a:solidFill>
                  <a:srgbClr val="000000"/>
                </a:solidFill>
              </a:defRPr>
            </a:lvl4pPr>
            <a:lvl5pPr>
              <a:lnSpc>
                <a:spcPct val="100000"/>
              </a:lnSpc>
              <a:spcBef>
                <a:spcPts val="500"/>
              </a:spcBef>
              <a:spcAft>
                <a:spcPts val="0"/>
              </a:spcAft>
              <a:defRPr lang="en-US" sz="1100" b="0" i="0" u="none">
                <a:solidFill>
                  <a:srgbClr val="000000"/>
                </a:solidFill>
              </a:defRPr>
            </a:lvl5pPr>
          </a:lstStyle>
          <a:p>
            <a:pPr lvl="0">
              <a:lnSpc>
                <a:spcPts val="1300"/>
              </a:lnSpc>
              <a:spcAft>
                <a:spcPts val="0"/>
              </a:spcAft>
            </a:pPr>
            <a:r>
              <a:rPr lang="en-US"/>
              <a:t>Click to edit Master text styles</a:t>
            </a:r>
          </a:p>
          <a:p>
            <a:pPr lvl="1">
              <a:lnSpc>
                <a:spcPts val="1300"/>
              </a:lnSpc>
              <a:spcAft>
                <a:spcPts val="0"/>
              </a:spcAft>
            </a:pPr>
            <a:r>
              <a:rPr lang="en-US"/>
              <a:t>Second level</a:t>
            </a:r>
          </a:p>
          <a:p>
            <a:pPr lvl="2">
              <a:lnSpc>
                <a:spcPts val="1300"/>
              </a:lnSpc>
              <a:spcAft>
                <a:spcPts val="0"/>
              </a:spcAft>
            </a:pPr>
            <a:r>
              <a:rPr lang="en-US"/>
              <a:t>Third level</a:t>
            </a:r>
          </a:p>
        </p:txBody>
      </p:sp>
    </p:spTree>
    <p:extLst>
      <p:ext uri="{BB962C8B-B14F-4D97-AF65-F5344CB8AC3E}">
        <p14:creationId xmlns:p14="http://schemas.microsoft.com/office/powerpoint/2010/main" val="1726178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2E467F1A-CB19-D4B4-E439-A3C84036C5B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5" name="object 2">
            <a:extLst>
              <a:ext uri="{FF2B5EF4-FFF2-40B4-BE49-F238E27FC236}">
                <a16:creationId xmlns:a16="http://schemas.microsoft.com/office/drawing/2014/main" id="{9ACBE8B7-59B4-E6E0-ED5D-89E20091C1D1}"/>
              </a:ext>
            </a:extLst>
          </p:cNvPr>
          <p:cNvSpPr/>
          <p:nvPr userDrawn="1"/>
        </p:nvSpPr>
        <p:spPr>
          <a:xfrm>
            <a:off x="442913" y="441325"/>
            <a:ext cx="11341100" cy="5975350"/>
          </a:xfrm>
          <a:custGeom>
            <a:avLst/>
            <a:gdLst/>
            <a:ahLst/>
            <a:cxnLst/>
            <a:rect l="l" t="t" r="r" b="b"/>
            <a:pathLst>
              <a:path w="9772650" h="5314950">
                <a:moveTo>
                  <a:pt x="9772650" y="0"/>
                </a:moveTo>
                <a:lnTo>
                  <a:pt x="0" y="0"/>
                </a:lnTo>
                <a:lnTo>
                  <a:pt x="0" y="5314950"/>
                </a:lnTo>
                <a:lnTo>
                  <a:pt x="9772650" y="5314950"/>
                </a:lnTo>
                <a:lnTo>
                  <a:pt x="9772650" y="0"/>
                </a:lnTo>
                <a:close/>
              </a:path>
            </a:pathLst>
          </a:custGeom>
          <a:solidFill>
            <a:srgbClr val="F5F5F0"/>
          </a:solidFill>
        </p:spPr>
        <p:txBody>
          <a:bodyPr wrap="square" lIns="0" tIns="0" rIns="0" bIns="0" rtlCol="0"/>
          <a:lstStyle>
            <a:defPPr>
              <a:defRPr kern="0"/>
            </a:defPPr>
          </a:lstStyle>
          <a:p>
            <a:endParaRPr/>
          </a:p>
        </p:txBody>
      </p:sp>
      <p:pic>
        <p:nvPicPr>
          <p:cNvPr id="6" name="Graphic 5">
            <a:extLst>
              <a:ext uri="{FF2B5EF4-FFF2-40B4-BE49-F238E27FC236}">
                <a16:creationId xmlns:a16="http://schemas.microsoft.com/office/drawing/2014/main" id="{2DADD445-E03F-0C8A-2BC9-E0D81A0DA58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93418" y="1700213"/>
            <a:ext cx="712274" cy="712272"/>
          </a:xfrm>
          <a:prstGeom prst="rect">
            <a:avLst/>
          </a:prstGeom>
        </p:spPr>
      </p:pic>
      <p:pic>
        <p:nvPicPr>
          <p:cNvPr id="9" name="Graphic 8">
            <a:extLst>
              <a:ext uri="{FF2B5EF4-FFF2-40B4-BE49-F238E27FC236}">
                <a16:creationId xmlns:a16="http://schemas.microsoft.com/office/drawing/2014/main" id="{37D97772-41F1-73CB-B59A-7E0BC201DC5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9530171" y="4096644"/>
            <a:ext cx="712272" cy="712274"/>
          </a:xfrm>
          <a:prstGeom prst="rect">
            <a:avLst/>
          </a:prstGeom>
        </p:spPr>
      </p:pic>
      <p:sp>
        <p:nvSpPr>
          <p:cNvPr id="11" name="Text Placeholder 11">
            <a:extLst>
              <a:ext uri="{FF2B5EF4-FFF2-40B4-BE49-F238E27FC236}">
                <a16:creationId xmlns:a16="http://schemas.microsoft.com/office/drawing/2014/main" id="{46CB1035-EB97-412E-AD88-5BB1F748395F}"/>
              </a:ext>
            </a:extLst>
          </p:cNvPr>
          <p:cNvSpPr>
            <a:spLocks noGrp="1"/>
          </p:cNvSpPr>
          <p:nvPr>
            <p:ph type="body" sz="quarter" idx="30" hasCustomPrompt="1"/>
          </p:nvPr>
        </p:nvSpPr>
        <p:spPr>
          <a:xfrm>
            <a:off x="2463508" y="4491400"/>
            <a:ext cx="3902568" cy="323850"/>
          </a:xfrm>
          <a:prstGeom prst="rect">
            <a:avLst/>
          </a:prstGeom>
        </p:spPr>
        <p:txBody>
          <a:bodyPr lIns="0" tIns="0" rIns="0" bIns="0">
            <a:noAutofit/>
          </a:bodyPr>
          <a:lstStyle>
            <a:lvl1pPr>
              <a:defRPr sz="1200">
                <a:latin typeface="+mn-lt"/>
              </a:defRPr>
            </a:lvl1pPr>
            <a:lvl2pPr>
              <a:defRPr sz="1200"/>
            </a:lvl2pPr>
            <a:lvl3pPr>
              <a:defRPr sz="1200"/>
            </a:lvl3pPr>
            <a:lvl4pPr>
              <a:defRPr sz="1200"/>
            </a:lvl4pPr>
            <a:lvl5pPr>
              <a:defRPr sz="1200"/>
            </a:lvl5pPr>
          </a:lstStyle>
          <a:p>
            <a:pPr lvl="0"/>
            <a:r>
              <a:rPr lang="en-US"/>
              <a:t>Name, title</a:t>
            </a:r>
          </a:p>
        </p:txBody>
      </p:sp>
      <p:sp>
        <p:nvSpPr>
          <p:cNvPr id="13" name="Object 1">
            <a:extLst>
              <a:ext uri="{FF2B5EF4-FFF2-40B4-BE49-F238E27FC236}">
                <a16:creationId xmlns:a16="http://schemas.microsoft.com/office/drawing/2014/main" id="{9C971D03-1318-705D-F8F6-BE08C116FA5E}"/>
              </a:ext>
            </a:extLst>
          </p:cNvPr>
          <p:cNvSpPr>
            <a:spLocks noGrp="1"/>
          </p:cNvSpPr>
          <p:nvPr>
            <p:ph type="body" sz="quarter" idx="48" hasCustomPrompt="1"/>
          </p:nvPr>
        </p:nvSpPr>
        <p:spPr>
          <a:xfrm>
            <a:off x="2463508" y="2511425"/>
            <a:ext cx="7165975" cy="1835150"/>
          </a:xfrm>
          <a:prstGeom prst="rect">
            <a:avLst/>
          </a:prstGeom>
        </p:spPr>
        <p:txBody>
          <a:bodyPr vert="horz" lIns="0" tIns="0" rIns="0" bIns="0" rtlCol="0" anchor="ctr">
            <a:noAutofit/>
          </a:bodyPr>
          <a:lstStyle>
            <a:lvl1pPr>
              <a:lnSpc>
                <a:spcPct val="100000"/>
              </a:lnSpc>
              <a:spcBef>
                <a:spcPts val="1000"/>
              </a:spcBef>
              <a:spcAft>
                <a:spcPts val="0"/>
              </a:spcAft>
              <a:defRPr kumimoji="0" lang="en-US" sz="3600" b="1" i="0" u="none" strike="noStrike" cap="none" normalizeH="0" baseline="0" dirty="0">
                <a:ln>
                  <a:noFill/>
                </a:ln>
                <a:solidFill>
                  <a:srgbClr val="000000"/>
                </a:solidFill>
                <a:effectLst/>
                <a:uLnTx/>
                <a:uFillTx/>
                <a:latin typeface="+mj-lt"/>
                <a:ea typeface="Artifakt Legend" panose="020B0503050000020004" pitchFamily="34" charset="77"/>
              </a:defRPr>
            </a:lvl1pPr>
          </a:lstStyle>
          <a:p>
            <a:pPr marR="0" lvl="0" fontAlgn="auto">
              <a:spcBef>
                <a:spcPts val="1000"/>
              </a:spcBef>
              <a:spcAft>
                <a:spcPts val="0"/>
              </a:spcAft>
              <a:buClr>
                <a:srgbClr val="666666"/>
              </a:buClr>
              <a:tabLst/>
            </a:pPr>
            <a:r>
              <a:rPr lang="en-US"/>
              <a:t>Quote</a:t>
            </a:r>
          </a:p>
        </p:txBody>
      </p:sp>
    </p:spTree>
    <p:extLst>
      <p:ext uri="{BB962C8B-B14F-4D97-AF65-F5344CB8AC3E}">
        <p14:creationId xmlns:p14="http://schemas.microsoft.com/office/powerpoint/2010/main" val="420130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and Image Slide">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2E467F1A-CB19-D4B4-E439-A3C84036C5B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Rounded Rectangle 4">
            <a:extLst>
              <a:ext uri="{FF2B5EF4-FFF2-40B4-BE49-F238E27FC236}">
                <a16:creationId xmlns:a16="http://schemas.microsoft.com/office/drawing/2014/main" id="{97840648-1E7C-5540-0ACA-C7D2E264203A}"/>
              </a:ext>
            </a:extLst>
          </p:cNvPr>
          <p:cNvSpPr/>
          <p:nvPr userDrawn="1"/>
        </p:nvSpPr>
        <p:spPr>
          <a:xfrm>
            <a:off x="532435" y="1700211"/>
            <a:ext cx="11251577" cy="3457577"/>
          </a:xfrm>
          <a:prstGeom prst="roundRect">
            <a:avLst>
              <a:gd name="adj" fmla="val 2205"/>
            </a:avLst>
          </a:prstGeom>
          <a:solidFill>
            <a:srgbClr val="F5F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C55434BE-A856-BC41-A919-225A190EBA4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8333" y="1834433"/>
            <a:ext cx="712274" cy="712272"/>
          </a:xfrm>
          <a:prstGeom prst="rect">
            <a:avLst/>
          </a:prstGeom>
        </p:spPr>
      </p:pic>
      <p:pic>
        <p:nvPicPr>
          <p:cNvPr id="7" name="Graphic 6">
            <a:extLst>
              <a:ext uri="{FF2B5EF4-FFF2-40B4-BE49-F238E27FC236}">
                <a16:creationId xmlns:a16="http://schemas.microsoft.com/office/drawing/2014/main" id="{A9653FF4-69EE-07A5-47DD-5EBC08B48ED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85544" y="3964144"/>
            <a:ext cx="712272" cy="712274"/>
          </a:xfrm>
          <a:prstGeom prst="rect">
            <a:avLst/>
          </a:prstGeom>
        </p:spPr>
      </p:pic>
      <p:sp>
        <p:nvSpPr>
          <p:cNvPr id="8" name="Picture Placeholder 16">
            <a:extLst>
              <a:ext uri="{FF2B5EF4-FFF2-40B4-BE49-F238E27FC236}">
                <a16:creationId xmlns:a16="http://schemas.microsoft.com/office/drawing/2014/main" id="{BA6312C0-86CD-FFF1-A03D-8F4C6E60F39A}"/>
              </a:ext>
            </a:extLst>
          </p:cNvPr>
          <p:cNvSpPr>
            <a:spLocks noGrp="1"/>
          </p:cNvSpPr>
          <p:nvPr>
            <p:ph type="pic" sz="quarter" idx="31"/>
          </p:nvPr>
        </p:nvSpPr>
        <p:spPr>
          <a:xfrm>
            <a:off x="442913" y="1700213"/>
            <a:ext cx="2592387" cy="3457575"/>
          </a:xfrm>
          <a:prstGeom prst="rect">
            <a:avLst/>
          </a:prstGeom>
        </p:spPr>
        <p:txBody>
          <a:bodyPr/>
          <a:lstStyle/>
          <a:p>
            <a:r>
              <a:rPr lang="en-US"/>
              <a:t>Click icon to add picture</a:t>
            </a:r>
          </a:p>
        </p:txBody>
      </p:sp>
      <p:sp>
        <p:nvSpPr>
          <p:cNvPr id="9" name="Text Placeholder 11">
            <a:extLst>
              <a:ext uri="{FF2B5EF4-FFF2-40B4-BE49-F238E27FC236}">
                <a16:creationId xmlns:a16="http://schemas.microsoft.com/office/drawing/2014/main" id="{2394DA70-BD65-84B3-0217-ED81B38DA514}"/>
              </a:ext>
            </a:extLst>
          </p:cNvPr>
          <p:cNvSpPr>
            <a:spLocks noGrp="1"/>
          </p:cNvSpPr>
          <p:nvPr>
            <p:ph type="body" sz="quarter" idx="33" hasCustomPrompt="1"/>
          </p:nvPr>
        </p:nvSpPr>
        <p:spPr>
          <a:xfrm>
            <a:off x="4394873" y="4491400"/>
            <a:ext cx="3902568" cy="323850"/>
          </a:xfrm>
          <a:prstGeom prst="rect">
            <a:avLst/>
          </a:prstGeom>
        </p:spPr>
        <p:txBody>
          <a:bodyPr lIns="0" tIns="0" rIns="0" bIns="0">
            <a:noAutofit/>
          </a:bodyPr>
          <a:lstStyle>
            <a:lvl1pPr>
              <a:defRPr sz="1200"/>
            </a:lvl1pPr>
            <a:lvl2pPr>
              <a:defRPr sz="1200"/>
            </a:lvl2pPr>
            <a:lvl3pPr>
              <a:defRPr sz="1200"/>
            </a:lvl3pPr>
            <a:lvl4pPr>
              <a:defRPr sz="1200"/>
            </a:lvl4pPr>
            <a:lvl5pPr>
              <a:defRPr sz="1200"/>
            </a:lvl5pPr>
          </a:lstStyle>
          <a:p>
            <a:pPr lvl="0"/>
            <a:r>
              <a:rPr lang="en-US"/>
              <a:t>Name, title</a:t>
            </a:r>
          </a:p>
        </p:txBody>
      </p:sp>
      <p:sp>
        <p:nvSpPr>
          <p:cNvPr id="10" name="Object 1">
            <a:extLst>
              <a:ext uri="{FF2B5EF4-FFF2-40B4-BE49-F238E27FC236}">
                <a16:creationId xmlns:a16="http://schemas.microsoft.com/office/drawing/2014/main" id="{AD185A45-39BC-E33B-2F2D-E1B3E49E5230}"/>
              </a:ext>
            </a:extLst>
          </p:cNvPr>
          <p:cNvSpPr>
            <a:spLocks noGrp="1"/>
          </p:cNvSpPr>
          <p:nvPr>
            <p:ph type="body" sz="quarter" idx="48" hasCustomPrompt="1"/>
          </p:nvPr>
        </p:nvSpPr>
        <p:spPr>
          <a:xfrm>
            <a:off x="4394873" y="2431137"/>
            <a:ext cx="6526899" cy="1835150"/>
          </a:xfrm>
          <a:prstGeom prst="rect">
            <a:avLst/>
          </a:prstGeom>
        </p:spPr>
        <p:txBody>
          <a:bodyPr vert="horz" lIns="0" tIns="0" rIns="0" bIns="0" rtlCol="0" anchor="ctr">
            <a:noAutofit/>
          </a:bodyPr>
          <a:lstStyle>
            <a:lvl1pPr>
              <a:lnSpc>
                <a:spcPct val="100000"/>
              </a:lnSpc>
              <a:spcBef>
                <a:spcPts val="1000"/>
              </a:spcBef>
              <a:spcAft>
                <a:spcPts val="0"/>
              </a:spcAft>
              <a:defRPr kumimoji="0" lang="en-US" sz="3600" b="1" i="0" u="none" strike="noStrike" cap="none" normalizeH="0" baseline="0" dirty="0">
                <a:ln>
                  <a:noFill/>
                </a:ln>
                <a:solidFill>
                  <a:srgbClr val="000000"/>
                </a:solidFill>
                <a:effectLst/>
                <a:uLnTx/>
                <a:uFillTx/>
                <a:latin typeface="+mj-lt"/>
                <a:ea typeface="Artifakt Legend" panose="020B0503050000020004" pitchFamily="34" charset="77"/>
              </a:defRPr>
            </a:lvl1pPr>
          </a:lstStyle>
          <a:p>
            <a:pPr marR="0" lvl="0" fontAlgn="auto">
              <a:spcBef>
                <a:spcPts val="1000"/>
              </a:spcBef>
              <a:spcAft>
                <a:spcPts val="0"/>
              </a:spcAft>
              <a:buClr>
                <a:srgbClr val="666666"/>
              </a:buClr>
              <a:tabLst/>
            </a:pPr>
            <a:r>
              <a:rPr lang="en-US"/>
              <a:t>Quote</a:t>
            </a:r>
          </a:p>
        </p:txBody>
      </p:sp>
    </p:spTree>
    <p:extLst>
      <p:ext uri="{BB962C8B-B14F-4D97-AF65-F5344CB8AC3E}">
        <p14:creationId xmlns:p14="http://schemas.microsoft.com/office/powerpoint/2010/main" val="755472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 Ligh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2E467F1A-CB19-D4B4-E439-A3C84036C5B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7" name="Text Placeholder 41">
            <a:extLst>
              <a:ext uri="{FF2B5EF4-FFF2-40B4-BE49-F238E27FC236}">
                <a16:creationId xmlns:a16="http://schemas.microsoft.com/office/drawing/2014/main" id="{5CA8A323-0386-3A43-C46C-F1E1D4880329}"/>
              </a:ext>
            </a:extLst>
          </p:cNvPr>
          <p:cNvSpPr>
            <a:spLocks noGrp="1"/>
          </p:cNvSpPr>
          <p:nvPr>
            <p:ph type="body" sz="quarter" idx="38" hasCustomPrompt="1"/>
          </p:nvPr>
        </p:nvSpPr>
        <p:spPr>
          <a:xfrm>
            <a:off x="442913" y="1481316"/>
            <a:ext cx="4581525" cy="352782"/>
          </a:xfrm>
          <a:prstGeom prst="rect">
            <a:avLst/>
          </a:prstGeom>
        </p:spPr>
        <p:txBody>
          <a:bodyPr lIns="0" tIns="0" rIns="0" bIns="0">
            <a:noAutofit/>
          </a:bodyPr>
          <a:lstStyle>
            <a:lvl1pPr>
              <a:defRPr sz="12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Optional subtitle goes here</a:t>
            </a:r>
          </a:p>
        </p:txBody>
      </p:sp>
      <p:sp>
        <p:nvSpPr>
          <p:cNvPr id="8" name="Text Placeholder 29">
            <a:extLst>
              <a:ext uri="{FF2B5EF4-FFF2-40B4-BE49-F238E27FC236}">
                <a16:creationId xmlns:a16="http://schemas.microsoft.com/office/drawing/2014/main" id="{252A6D8D-48C1-C603-6C92-9D9CAA8D286F}"/>
              </a:ext>
            </a:extLst>
          </p:cNvPr>
          <p:cNvSpPr>
            <a:spLocks noGrp="1"/>
          </p:cNvSpPr>
          <p:nvPr>
            <p:ph type="body" sz="quarter" idx="48" hasCustomPrompt="1"/>
          </p:nvPr>
        </p:nvSpPr>
        <p:spPr>
          <a:xfrm>
            <a:off x="442534" y="420948"/>
            <a:ext cx="4582169" cy="1060368"/>
          </a:xfrm>
          <a:prstGeom prst="rect">
            <a:avLst/>
          </a:prstGeom>
        </p:spPr>
        <p:txBody>
          <a:bodyPr lIns="0" tIns="0" rIns="0" bIns="0">
            <a:noAutofit/>
          </a:bodyPr>
          <a:lstStyle>
            <a:lvl1pPr>
              <a:lnSpc>
                <a:spcPct val="90000"/>
              </a:lnSpc>
              <a:spcBef>
                <a:spcPts val="0"/>
              </a:spcBef>
              <a:defRPr sz="3600" b="1">
                <a:latin typeface="+mj-lt"/>
              </a:defRPr>
            </a:lvl1pPr>
          </a:lstStyle>
          <a:p>
            <a:r>
              <a:rPr lang="en-US"/>
              <a:t>Two line</a:t>
            </a:r>
            <a:br>
              <a:rPr lang="en-US"/>
            </a:br>
            <a:r>
              <a:rPr lang="en-US"/>
              <a:t>slide title</a:t>
            </a:r>
          </a:p>
        </p:txBody>
      </p:sp>
      <p:sp>
        <p:nvSpPr>
          <p:cNvPr id="12" name="Text Placeholder 18">
            <a:extLst>
              <a:ext uri="{FF2B5EF4-FFF2-40B4-BE49-F238E27FC236}">
                <a16:creationId xmlns:a16="http://schemas.microsoft.com/office/drawing/2014/main" id="{A2D0F0B1-9D44-D1F6-DD0D-632FE58FF232}"/>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4267069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Title - Dar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B10E833-BB5B-3935-75DA-A72F3C9EC355}"/>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bg2"/>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B7ED5835-DE26-7325-4692-9CA2485A0BA8}"/>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bg2"/>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Text Placeholder 18">
            <a:extLst>
              <a:ext uri="{FF2B5EF4-FFF2-40B4-BE49-F238E27FC236}">
                <a16:creationId xmlns:a16="http://schemas.microsoft.com/office/drawing/2014/main" id="{0248AA3A-5BE1-B1AC-7F29-96F72043A619}"/>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tx2">
                    <a:lumMod val="40000"/>
                    <a:lumOff val="6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3231313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phics Background - Light">
    <p:bg>
      <p:bgPr>
        <a:solidFill>
          <a:schemeClr val="bg2"/>
        </a:solidFill>
        <a:effectLst/>
      </p:bgPr>
    </p:bg>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E922713D-6DDE-40CD-5545-86E01E19359E}"/>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1F66639C-0C9A-8425-C45A-12C7B47F806D}"/>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Text Placeholder 18">
            <a:extLst>
              <a:ext uri="{FF2B5EF4-FFF2-40B4-BE49-F238E27FC236}">
                <a16:creationId xmlns:a16="http://schemas.microsoft.com/office/drawing/2014/main" id="{17AAFFFD-F911-75A5-71F7-56AA688E5F6B}"/>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175892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aphics Background - White">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2E467F1A-CB19-D4B4-E439-A3C84036C5B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Text Placeholder 18">
            <a:extLst>
              <a:ext uri="{FF2B5EF4-FFF2-40B4-BE49-F238E27FC236}">
                <a16:creationId xmlns:a16="http://schemas.microsoft.com/office/drawing/2014/main" id="{4348E532-45DC-16D8-8E39-69AAA14D8B37}"/>
              </a:ext>
            </a:extLst>
          </p:cNvPr>
          <p:cNvSpPr>
            <a:spLocks noGrp="1"/>
          </p:cNvSpPr>
          <p:nvPr>
            <p:ph type="body" sz="quarter" idx="49" hasCustomPrompt="1"/>
          </p:nvPr>
        </p:nvSpPr>
        <p:spPr>
          <a:xfrm>
            <a:off x="442912" y="6087517"/>
            <a:ext cx="11341099" cy="415925"/>
          </a:xfrm>
          <a:prstGeom prst="rect">
            <a:avLst/>
          </a:prstGeom>
        </p:spPr>
        <p:txBody>
          <a:bodyPr lIns="0" tIns="0" rIns="0" bIns="0">
            <a:noAutofit/>
          </a:bodyPr>
          <a:lstStyle>
            <a:lvl1pPr>
              <a:lnSpc>
                <a:spcPts val="800"/>
              </a:lnSpc>
              <a:spcBef>
                <a:spcPts val="0"/>
              </a:spcBef>
              <a:defRPr sz="800">
                <a:solidFill>
                  <a:schemeClr val="bg1">
                    <a:lumMod val="50000"/>
                  </a:schemeClr>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Footer goes here</a:t>
            </a:r>
          </a:p>
        </p:txBody>
      </p:sp>
    </p:spTree>
    <p:extLst>
      <p:ext uri="{BB962C8B-B14F-4D97-AF65-F5344CB8AC3E}">
        <p14:creationId xmlns:p14="http://schemas.microsoft.com/office/powerpoint/2010/main" val="1708198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aphic Background - Slate">
    <p:spTree>
      <p:nvGrpSpPr>
        <p:cNvPr id="1" name=""/>
        <p:cNvGrpSpPr/>
        <p:nvPr/>
      </p:nvGrpSpPr>
      <p:grpSpPr>
        <a:xfrm>
          <a:off x="0" y="0"/>
          <a:ext cx="0" cy="0"/>
          <a:chOff x="0" y="0"/>
          <a:chExt cx="0" cy="0"/>
        </a:xfrm>
      </p:grpSpPr>
      <p:sp>
        <p:nvSpPr>
          <p:cNvPr id="2" name="Slide Number Placeholder 14">
            <a:extLst>
              <a:ext uri="{FF2B5EF4-FFF2-40B4-BE49-F238E27FC236}">
                <a16:creationId xmlns:a16="http://schemas.microsoft.com/office/drawing/2014/main" id="{2E467F1A-CB19-D4B4-E439-A3C84036C5B4}"/>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3" name="Text Placeholder 18">
            <a:extLst>
              <a:ext uri="{FF2B5EF4-FFF2-40B4-BE49-F238E27FC236}">
                <a16:creationId xmlns:a16="http://schemas.microsoft.com/office/drawing/2014/main" id="{743D87B7-58FF-C4D8-72A7-83CEECEB5383}"/>
              </a:ext>
            </a:extLst>
          </p:cNvPr>
          <p:cNvSpPr>
            <a:spLocks noGrp="1"/>
          </p:cNvSpPr>
          <p:nvPr>
            <p:ph type="body" sz="quarter" idx="28" hasCustomPrompt="1"/>
          </p:nvPr>
        </p:nvSpPr>
        <p:spPr>
          <a:xfrm>
            <a:off x="442913" y="6587614"/>
            <a:ext cx="5318951" cy="254983"/>
          </a:xfrm>
          <a:prstGeom prst="rect">
            <a:avLst/>
          </a:prstGeom>
        </p:spPr>
        <p:txBody>
          <a:bodyPr lIns="0" tIns="0" rIns="0" bIns="0">
            <a:noAutofit/>
          </a:bodyPr>
          <a:lstStyle>
            <a:lvl1pPr>
              <a:defRPr sz="800">
                <a:solidFill>
                  <a:schemeClr val="tx1"/>
                </a:solidFill>
              </a:defRPr>
            </a:lvl1pPr>
            <a:lvl2pPr>
              <a:defRPr sz="700">
                <a:solidFill>
                  <a:schemeClr val="bg1">
                    <a:lumMod val="75000"/>
                  </a:schemeClr>
                </a:solidFill>
              </a:defRPr>
            </a:lvl2pPr>
            <a:lvl3pPr>
              <a:defRPr sz="700">
                <a:solidFill>
                  <a:schemeClr val="bg1">
                    <a:lumMod val="75000"/>
                  </a:schemeClr>
                </a:solidFill>
              </a:defRPr>
            </a:lvl3pPr>
            <a:lvl4pPr>
              <a:defRPr sz="700">
                <a:solidFill>
                  <a:schemeClr val="bg1">
                    <a:lumMod val="75000"/>
                  </a:schemeClr>
                </a:solidFill>
              </a:defRPr>
            </a:lvl4pPr>
            <a:lvl5pPr>
              <a:defRPr sz="700">
                <a:solidFill>
                  <a:schemeClr val="bg1">
                    <a:lumMod val="75000"/>
                  </a:schemeClr>
                </a:solidFill>
              </a:defRPr>
            </a:lvl5pPr>
          </a:lstStyle>
          <a:p>
            <a:pPr lvl="0"/>
            <a:r>
              <a:rPr lang="en-US"/>
              <a:t>Deck Title – Section</a:t>
            </a:r>
          </a:p>
        </p:txBody>
      </p:sp>
      <p:sp>
        <p:nvSpPr>
          <p:cNvPr id="4" name="object 2">
            <a:extLst>
              <a:ext uri="{FF2B5EF4-FFF2-40B4-BE49-F238E27FC236}">
                <a16:creationId xmlns:a16="http://schemas.microsoft.com/office/drawing/2014/main" id="{3958C332-03B4-DDE5-CB82-072EB25E88D6}"/>
              </a:ext>
            </a:extLst>
          </p:cNvPr>
          <p:cNvSpPr/>
          <p:nvPr userDrawn="1"/>
        </p:nvSpPr>
        <p:spPr>
          <a:xfrm>
            <a:off x="442913" y="441325"/>
            <a:ext cx="11341100" cy="5975350"/>
          </a:xfrm>
          <a:custGeom>
            <a:avLst/>
            <a:gdLst/>
            <a:ahLst/>
            <a:cxnLst/>
            <a:rect l="l" t="t" r="r" b="b"/>
            <a:pathLst>
              <a:path w="9772650" h="5314950">
                <a:moveTo>
                  <a:pt x="9772650" y="0"/>
                </a:moveTo>
                <a:lnTo>
                  <a:pt x="0" y="0"/>
                </a:lnTo>
                <a:lnTo>
                  <a:pt x="0" y="5314950"/>
                </a:lnTo>
                <a:lnTo>
                  <a:pt x="9772650" y="5314950"/>
                </a:lnTo>
                <a:lnTo>
                  <a:pt x="9772650" y="0"/>
                </a:lnTo>
                <a:close/>
              </a:path>
            </a:pathLst>
          </a:custGeom>
          <a:solidFill>
            <a:srgbClr val="D5D5CB"/>
          </a:solidFill>
        </p:spPr>
        <p:txBody>
          <a:bodyPr wrap="square" lIns="0" tIns="0" rIns="0" bIns="0" rtlCol="0"/>
          <a:lstStyle>
            <a:defPPr>
              <a:defRPr kern="0"/>
            </a:defPPr>
          </a:lstStyle>
          <a:p>
            <a:endParaRPr/>
          </a:p>
        </p:txBody>
      </p:sp>
    </p:spTree>
    <p:extLst>
      <p:ext uri="{BB962C8B-B14F-4D97-AF65-F5344CB8AC3E}">
        <p14:creationId xmlns:p14="http://schemas.microsoft.com/office/powerpoint/2010/main" val="1972997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Slide 01">
    <p:bg>
      <p:bgPr>
        <a:solidFill>
          <a:schemeClr val="bg2"/>
        </a:solid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00B4F96D-0F60-483F-EA23-28B7650279C1}"/>
              </a:ext>
            </a:extLst>
          </p:cNvPr>
          <p:cNvSpPr/>
          <p:nvPr userDrawn="1"/>
        </p:nvSpPr>
        <p:spPr>
          <a:xfrm>
            <a:off x="442913" y="441325"/>
            <a:ext cx="5653087" cy="4716463"/>
          </a:xfrm>
          <a:prstGeom prst="roundRect">
            <a:avLst>
              <a:gd name="adj" fmla="val 2073"/>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39A0285-8296-CB86-2F34-CAC500E02033}"/>
              </a:ext>
            </a:extLst>
          </p:cNvPr>
          <p:cNvSpPr txBox="1">
            <a:spLocks/>
          </p:cNvSpPr>
          <p:nvPr userDrawn="1"/>
        </p:nvSpPr>
        <p:spPr>
          <a:xfrm>
            <a:off x="863942" y="1289106"/>
            <a:ext cx="4001969" cy="562159"/>
          </a:xfrm>
          <a:prstGeom prst="rect">
            <a:avLst/>
          </a:prstGeom>
        </p:spPr>
        <p:txBody>
          <a:bodyPr lIns="0" tIns="0" rIns="0" bIns="0" anchor="t">
            <a:normAutofit/>
          </a:bodyPr>
          <a:lstStyle>
            <a:lvl1pPr marL="0" indent="0" algn="l" defTabSz="914400" rtl="0" eaLnBrk="1" latinLnBrk="0" hangingPunct="1">
              <a:lnSpc>
                <a:spcPct val="100000"/>
              </a:lnSpc>
              <a:spcBef>
                <a:spcPct val="0"/>
              </a:spcBef>
              <a:buNone/>
              <a:tabLst/>
              <a:defRPr sz="3600" b="1" kern="1200" spc="-150">
                <a:solidFill>
                  <a:schemeClr val="tx1"/>
                </a:solidFill>
                <a:latin typeface="+mj-lt"/>
                <a:ea typeface="+mj-ea"/>
                <a:cs typeface="+mj-cs"/>
              </a:defRPr>
            </a:lvl1pPr>
          </a:lstStyle>
          <a:p>
            <a:r>
              <a:rPr lang="en-US" spc="0">
                <a:solidFill>
                  <a:srgbClr val="FFFF00"/>
                </a:solidFill>
                <a:latin typeface="+mj-lt"/>
                <a:ea typeface="Artifakt Legend" panose="020B0503050000020004" pitchFamily="34" charset="77"/>
              </a:rPr>
              <a:t>Contact</a:t>
            </a:r>
          </a:p>
        </p:txBody>
      </p:sp>
      <p:sp>
        <p:nvSpPr>
          <p:cNvPr id="5" name="Graphic 9">
            <a:extLst>
              <a:ext uri="{FF2B5EF4-FFF2-40B4-BE49-F238E27FC236}">
                <a16:creationId xmlns:a16="http://schemas.microsoft.com/office/drawing/2014/main" id="{2A145F74-62E4-EF2E-8B24-336F42902AAA}"/>
              </a:ext>
            </a:extLst>
          </p:cNvPr>
          <p:cNvSpPr>
            <a:spLocks noChangeAspect="1"/>
          </p:cNvSpPr>
          <p:nvPr userDrawn="1"/>
        </p:nvSpPr>
        <p:spPr>
          <a:xfrm>
            <a:off x="863942" y="2126690"/>
            <a:ext cx="250975" cy="250473"/>
          </a:xfrm>
          <a:custGeom>
            <a:avLst/>
            <a:gdLst>
              <a:gd name="connsiteX0" fmla="*/ 787112 w 865909"/>
              <a:gd name="connsiteY0" fmla="*/ 183573 h 864177"/>
              <a:gd name="connsiteX1" fmla="*/ 760268 w 865909"/>
              <a:gd name="connsiteY1" fmla="*/ 149802 h 864177"/>
              <a:gd name="connsiteX2" fmla="*/ 454602 w 865909"/>
              <a:gd name="connsiteY2" fmla="*/ 866 h 864177"/>
              <a:gd name="connsiteX3" fmla="*/ 454602 w 865909"/>
              <a:gd name="connsiteY3" fmla="*/ 0 h 864177"/>
              <a:gd name="connsiteX4" fmla="*/ 432955 w 865909"/>
              <a:gd name="connsiteY4" fmla="*/ 0 h 864177"/>
              <a:gd name="connsiteX5" fmla="*/ 411307 w 865909"/>
              <a:gd name="connsiteY5" fmla="*/ 0 h 864177"/>
              <a:gd name="connsiteX6" fmla="*/ 411307 w 865909"/>
              <a:gd name="connsiteY6" fmla="*/ 866 h 864177"/>
              <a:gd name="connsiteX7" fmla="*/ 105641 w 865909"/>
              <a:gd name="connsiteY7" fmla="*/ 149802 h 864177"/>
              <a:gd name="connsiteX8" fmla="*/ 78798 w 865909"/>
              <a:gd name="connsiteY8" fmla="*/ 183573 h 864177"/>
              <a:gd name="connsiteX9" fmla="*/ 0 w 865909"/>
              <a:gd name="connsiteY9" fmla="*/ 432089 h 864177"/>
              <a:gd name="connsiteX10" fmla="*/ 78798 w 865909"/>
              <a:gd name="connsiteY10" fmla="*/ 680604 h 864177"/>
              <a:gd name="connsiteX11" fmla="*/ 105641 w 865909"/>
              <a:gd name="connsiteY11" fmla="*/ 714375 h 864177"/>
              <a:gd name="connsiteX12" fmla="*/ 411307 w 865909"/>
              <a:gd name="connsiteY12" fmla="*/ 863311 h 864177"/>
              <a:gd name="connsiteX13" fmla="*/ 411307 w 865909"/>
              <a:gd name="connsiteY13" fmla="*/ 864177 h 864177"/>
              <a:gd name="connsiteX14" fmla="*/ 454602 w 865909"/>
              <a:gd name="connsiteY14" fmla="*/ 864177 h 864177"/>
              <a:gd name="connsiteX15" fmla="*/ 454602 w 865909"/>
              <a:gd name="connsiteY15" fmla="*/ 864177 h 864177"/>
              <a:gd name="connsiteX16" fmla="*/ 760268 w 865909"/>
              <a:gd name="connsiteY16" fmla="*/ 715241 h 864177"/>
              <a:gd name="connsiteX17" fmla="*/ 787112 w 865909"/>
              <a:gd name="connsiteY17" fmla="*/ 681470 h 864177"/>
              <a:gd name="connsiteX18" fmla="*/ 865909 w 865909"/>
              <a:gd name="connsiteY18" fmla="*/ 432955 h 864177"/>
              <a:gd name="connsiteX19" fmla="*/ 787112 w 865909"/>
              <a:gd name="connsiteY19" fmla="*/ 183573 h 864177"/>
              <a:gd name="connsiteX20" fmla="*/ 821748 w 865909"/>
              <a:gd name="connsiteY20" fmla="*/ 410441 h 864177"/>
              <a:gd name="connsiteX21" fmla="*/ 668482 w 865909"/>
              <a:gd name="connsiteY21" fmla="*/ 410441 h 864177"/>
              <a:gd name="connsiteX22" fmla="*/ 647700 w 865909"/>
              <a:gd name="connsiteY22" fmla="*/ 252845 h 864177"/>
              <a:gd name="connsiteX23" fmla="*/ 750743 w 865909"/>
              <a:gd name="connsiteY23" fmla="*/ 207818 h 864177"/>
              <a:gd name="connsiteX24" fmla="*/ 821748 w 865909"/>
              <a:gd name="connsiteY24" fmla="*/ 410441 h 864177"/>
              <a:gd name="connsiteX25" fmla="*/ 606136 w 865909"/>
              <a:gd name="connsiteY25" fmla="*/ 600075 h 864177"/>
              <a:gd name="connsiteX26" fmla="*/ 455468 w 865909"/>
              <a:gd name="connsiteY26" fmla="*/ 581025 h 864177"/>
              <a:gd name="connsiteX27" fmla="*/ 455468 w 865909"/>
              <a:gd name="connsiteY27" fmla="*/ 453736 h 864177"/>
              <a:gd name="connsiteX28" fmla="*/ 626053 w 865909"/>
              <a:gd name="connsiteY28" fmla="*/ 453736 h 864177"/>
              <a:gd name="connsiteX29" fmla="*/ 606136 w 865909"/>
              <a:gd name="connsiteY29" fmla="*/ 600075 h 864177"/>
              <a:gd name="connsiteX30" fmla="*/ 241589 w 865909"/>
              <a:gd name="connsiteY30" fmla="*/ 453736 h 864177"/>
              <a:gd name="connsiteX31" fmla="*/ 412173 w 865909"/>
              <a:gd name="connsiteY31" fmla="*/ 453736 h 864177"/>
              <a:gd name="connsiteX32" fmla="*/ 412173 w 865909"/>
              <a:gd name="connsiteY32" fmla="*/ 581025 h 864177"/>
              <a:gd name="connsiteX33" fmla="*/ 261505 w 865909"/>
              <a:gd name="connsiteY33" fmla="*/ 600075 h 864177"/>
              <a:gd name="connsiteX34" fmla="*/ 241589 w 865909"/>
              <a:gd name="connsiteY34" fmla="*/ 453736 h 864177"/>
              <a:gd name="connsiteX35" fmla="*/ 260639 w 865909"/>
              <a:gd name="connsiteY35" fmla="*/ 264102 h 864177"/>
              <a:gd name="connsiteX36" fmla="*/ 411307 w 865909"/>
              <a:gd name="connsiteY36" fmla="*/ 283152 h 864177"/>
              <a:gd name="connsiteX37" fmla="*/ 411307 w 865909"/>
              <a:gd name="connsiteY37" fmla="*/ 410441 h 864177"/>
              <a:gd name="connsiteX38" fmla="*/ 240723 w 865909"/>
              <a:gd name="connsiteY38" fmla="*/ 410441 h 864177"/>
              <a:gd name="connsiteX39" fmla="*/ 260639 w 865909"/>
              <a:gd name="connsiteY39" fmla="*/ 264102 h 864177"/>
              <a:gd name="connsiteX40" fmla="*/ 454602 w 865909"/>
              <a:gd name="connsiteY40" fmla="*/ 45893 h 864177"/>
              <a:gd name="connsiteX41" fmla="*/ 561109 w 865909"/>
              <a:gd name="connsiteY41" fmla="*/ 147205 h 864177"/>
              <a:gd name="connsiteX42" fmla="*/ 593148 w 865909"/>
              <a:gd name="connsiteY42" fmla="*/ 222538 h 864177"/>
              <a:gd name="connsiteX43" fmla="*/ 453737 w 865909"/>
              <a:gd name="connsiteY43" fmla="*/ 239857 h 864177"/>
              <a:gd name="connsiteX44" fmla="*/ 453737 w 865909"/>
              <a:gd name="connsiteY44" fmla="*/ 45893 h 864177"/>
              <a:gd name="connsiteX45" fmla="*/ 411307 w 865909"/>
              <a:gd name="connsiteY45" fmla="*/ 45893 h 864177"/>
              <a:gd name="connsiteX46" fmla="*/ 411307 w 865909"/>
              <a:gd name="connsiteY46" fmla="*/ 240723 h 864177"/>
              <a:gd name="connsiteX47" fmla="*/ 271896 w 865909"/>
              <a:gd name="connsiteY47" fmla="*/ 223404 h 864177"/>
              <a:gd name="connsiteX48" fmla="*/ 303934 w 865909"/>
              <a:gd name="connsiteY48" fmla="*/ 148070 h 864177"/>
              <a:gd name="connsiteX49" fmla="*/ 411307 w 865909"/>
              <a:gd name="connsiteY49" fmla="*/ 45893 h 864177"/>
              <a:gd name="connsiteX50" fmla="*/ 411307 w 865909"/>
              <a:gd name="connsiteY50" fmla="*/ 624320 h 864177"/>
              <a:gd name="connsiteX51" fmla="*/ 411307 w 865909"/>
              <a:gd name="connsiteY51" fmla="*/ 818284 h 864177"/>
              <a:gd name="connsiteX52" fmla="*/ 304800 w 865909"/>
              <a:gd name="connsiteY52" fmla="*/ 716973 h 864177"/>
              <a:gd name="connsiteX53" fmla="*/ 272761 w 865909"/>
              <a:gd name="connsiteY53" fmla="*/ 641638 h 864177"/>
              <a:gd name="connsiteX54" fmla="*/ 411307 w 865909"/>
              <a:gd name="connsiteY54" fmla="*/ 624320 h 864177"/>
              <a:gd name="connsiteX55" fmla="*/ 454602 w 865909"/>
              <a:gd name="connsiteY55" fmla="*/ 818284 h 864177"/>
              <a:gd name="connsiteX56" fmla="*/ 454602 w 865909"/>
              <a:gd name="connsiteY56" fmla="*/ 624320 h 864177"/>
              <a:gd name="connsiteX57" fmla="*/ 594014 w 865909"/>
              <a:gd name="connsiteY57" fmla="*/ 641638 h 864177"/>
              <a:gd name="connsiteX58" fmla="*/ 561975 w 865909"/>
              <a:gd name="connsiteY58" fmla="*/ 716973 h 864177"/>
              <a:gd name="connsiteX59" fmla="*/ 454602 w 865909"/>
              <a:gd name="connsiteY59" fmla="*/ 818284 h 864177"/>
              <a:gd name="connsiteX60" fmla="*/ 454602 w 865909"/>
              <a:gd name="connsiteY60" fmla="*/ 410441 h 864177"/>
              <a:gd name="connsiteX61" fmla="*/ 454602 w 865909"/>
              <a:gd name="connsiteY61" fmla="*/ 284018 h 864177"/>
              <a:gd name="connsiteX62" fmla="*/ 605271 w 865909"/>
              <a:gd name="connsiteY62" fmla="*/ 264968 h 864177"/>
              <a:gd name="connsiteX63" fmla="*/ 624321 w 865909"/>
              <a:gd name="connsiteY63" fmla="*/ 411307 h 864177"/>
              <a:gd name="connsiteX64" fmla="*/ 454602 w 865909"/>
              <a:gd name="connsiteY64" fmla="*/ 411307 h 864177"/>
              <a:gd name="connsiteX65" fmla="*/ 723900 w 865909"/>
              <a:gd name="connsiteY65" fmla="*/ 174048 h 864177"/>
              <a:gd name="connsiteX66" fmla="*/ 718705 w 865909"/>
              <a:gd name="connsiteY66" fmla="*/ 177511 h 864177"/>
              <a:gd name="connsiteX67" fmla="*/ 636443 w 865909"/>
              <a:gd name="connsiteY67" fmla="*/ 212148 h 864177"/>
              <a:gd name="connsiteX68" fmla="*/ 556780 w 865909"/>
              <a:gd name="connsiteY68" fmla="*/ 64077 h 864177"/>
              <a:gd name="connsiteX69" fmla="*/ 723900 w 865909"/>
              <a:gd name="connsiteY69" fmla="*/ 174048 h 864177"/>
              <a:gd name="connsiteX70" fmla="*/ 310862 w 865909"/>
              <a:gd name="connsiteY70" fmla="*/ 63211 h 864177"/>
              <a:gd name="connsiteX71" fmla="*/ 231198 w 865909"/>
              <a:gd name="connsiteY71" fmla="*/ 211282 h 864177"/>
              <a:gd name="connsiteX72" fmla="*/ 148936 w 865909"/>
              <a:gd name="connsiteY72" fmla="*/ 176645 h 864177"/>
              <a:gd name="connsiteX73" fmla="*/ 143741 w 865909"/>
              <a:gd name="connsiteY73" fmla="*/ 173182 h 864177"/>
              <a:gd name="connsiteX74" fmla="*/ 310862 w 865909"/>
              <a:gd name="connsiteY74" fmla="*/ 63211 h 864177"/>
              <a:gd name="connsiteX75" fmla="*/ 116032 w 865909"/>
              <a:gd name="connsiteY75" fmla="*/ 207818 h 864177"/>
              <a:gd name="connsiteX76" fmla="*/ 219075 w 865909"/>
              <a:gd name="connsiteY76" fmla="*/ 252845 h 864177"/>
              <a:gd name="connsiteX77" fmla="*/ 198293 w 865909"/>
              <a:gd name="connsiteY77" fmla="*/ 410441 h 864177"/>
              <a:gd name="connsiteX78" fmla="*/ 45027 w 865909"/>
              <a:gd name="connsiteY78" fmla="*/ 410441 h 864177"/>
              <a:gd name="connsiteX79" fmla="*/ 116032 w 865909"/>
              <a:gd name="connsiteY79" fmla="*/ 207818 h 864177"/>
              <a:gd name="connsiteX80" fmla="*/ 45027 w 865909"/>
              <a:gd name="connsiteY80" fmla="*/ 453736 h 864177"/>
              <a:gd name="connsiteX81" fmla="*/ 198293 w 865909"/>
              <a:gd name="connsiteY81" fmla="*/ 453736 h 864177"/>
              <a:gd name="connsiteX82" fmla="*/ 219075 w 865909"/>
              <a:gd name="connsiteY82" fmla="*/ 611332 h 864177"/>
              <a:gd name="connsiteX83" fmla="*/ 116032 w 865909"/>
              <a:gd name="connsiteY83" fmla="*/ 656359 h 864177"/>
              <a:gd name="connsiteX84" fmla="*/ 45027 w 865909"/>
              <a:gd name="connsiteY84" fmla="*/ 453736 h 864177"/>
              <a:gd name="connsiteX85" fmla="*/ 142875 w 865909"/>
              <a:gd name="connsiteY85" fmla="*/ 690995 h 864177"/>
              <a:gd name="connsiteX86" fmla="*/ 148071 w 865909"/>
              <a:gd name="connsiteY86" fmla="*/ 687532 h 864177"/>
              <a:gd name="connsiteX87" fmla="*/ 230332 w 865909"/>
              <a:gd name="connsiteY87" fmla="*/ 652895 h 864177"/>
              <a:gd name="connsiteX88" fmla="*/ 309996 w 865909"/>
              <a:gd name="connsiteY88" fmla="*/ 800966 h 864177"/>
              <a:gd name="connsiteX89" fmla="*/ 142875 w 865909"/>
              <a:gd name="connsiteY89" fmla="*/ 690995 h 864177"/>
              <a:gd name="connsiteX90" fmla="*/ 555914 w 865909"/>
              <a:gd name="connsiteY90" fmla="*/ 801832 h 864177"/>
              <a:gd name="connsiteX91" fmla="*/ 635578 w 865909"/>
              <a:gd name="connsiteY91" fmla="*/ 653761 h 864177"/>
              <a:gd name="connsiteX92" fmla="*/ 717839 w 865909"/>
              <a:gd name="connsiteY92" fmla="*/ 688398 h 864177"/>
              <a:gd name="connsiteX93" fmla="*/ 723034 w 865909"/>
              <a:gd name="connsiteY93" fmla="*/ 691861 h 864177"/>
              <a:gd name="connsiteX94" fmla="*/ 555914 w 865909"/>
              <a:gd name="connsiteY94" fmla="*/ 801832 h 864177"/>
              <a:gd name="connsiteX95" fmla="*/ 750743 w 865909"/>
              <a:gd name="connsiteY95" fmla="*/ 656359 h 864177"/>
              <a:gd name="connsiteX96" fmla="*/ 647700 w 865909"/>
              <a:gd name="connsiteY96" fmla="*/ 611332 h 864177"/>
              <a:gd name="connsiteX97" fmla="*/ 668482 w 865909"/>
              <a:gd name="connsiteY97" fmla="*/ 453736 h 864177"/>
              <a:gd name="connsiteX98" fmla="*/ 821748 w 865909"/>
              <a:gd name="connsiteY98" fmla="*/ 453736 h 864177"/>
              <a:gd name="connsiteX99" fmla="*/ 750743 w 865909"/>
              <a:gd name="connsiteY99" fmla="*/ 656359 h 86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5909" h="864177">
                <a:moveTo>
                  <a:pt x="787112" y="183573"/>
                </a:moveTo>
                <a:cubicBezTo>
                  <a:pt x="778453" y="171450"/>
                  <a:pt x="769793" y="160193"/>
                  <a:pt x="760268" y="149802"/>
                </a:cubicBezTo>
                <a:cubicBezTo>
                  <a:pt x="685800" y="63211"/>
                  <a:pt x="576696" y="6927"/>
                  <a:pt x="454602" y="866"/>
                </a:cubicBezTo>
                <a:lnTo>
                  <a:pt x="454602" y="0"/>
                </a:lnTo>
                <a:lnTo>
                  <a:pt x="432955" y="0"/>
                </a:lnTo>
                <a:lnTo>
                  <a:pt x="411307" y="0"/>
                </a:lnTo>
                <a:lnTo>
                  <a:pt x="411307" y="866"/>
                </a:lnTo>
                <a:cubicBezTo>
                  <a:pt x="289214" y="6927"/>
                  <a:pt x="180975" y="63211"/>
                  <a:pt x="105641" y="149802"/>
                </a:cubicBezTo>
                <a:cubicBezTo>
                  <a:pt x="96116" y="161059"/>
                  <a:pt x="87457" y="172316"/>
                  <a:pt x="78798" y="183573"/>
                </a:cubicBezTo>
                <a:cubicBezTo>
                  <a:pt x="29441" y="253711"/>
                  <a:pt x="0" y="339436"/>
                  <a:pt x="0" y="432089"/>
                </a:cubicBezTo>
                <a:cubicBezTo>
                  <a:pt x="0" y="524741"/>
                  <a:pt x="29441" y="610466"/>
                  <a:pt x="78798" y="680604"/>
                </a:cubicBezTo>
                <a:cubicBezTo>
                  <a:pt x="87457" y="692727"/>
                  <a:pt x="96116" y="703984"/>
                  <a:pt x="105641" y="714375"/>
                </a:cubicBezTo>
                <a:cubicBezTo>
                  <a:pt x="180109" y="800966"/>
                  <a:pt x="289214" y="857250"/>
                  <a:pt x="411307" y="863311"/>
                </a:cubicBezTo>
                <a:lnTo>
                  <a:pt x="411307" y="864177"/>
                </a:lnTo>
                <a:lnTo>
                  <a:pt x="454602" y="864177"/>
                </a:lnTo>
                <a:lnTo>
                  <a:pt x="454602" y="864177"/>
                </a:lnTo>
                <a:cubicBezTo>
                  <a:pt x="576696" y="858116"/>
                  <a:pt x="684934" y="801832"/>
                  <a:pt x="760268" y="715241"/>
                </a:cubicBezTo>
                <a:cubicBezTo>
                  <a:pt x="769793" y="703984"/>
                  <a:pt x="778453" y="692727"/>
                  <a:pt x="787112" y="681470"/>
                </a:cubicBezTo>
                <a:cubicBezTo>
                  <a:pt x="836468" y="611332"/>
                  <a:pt x="865909" y="525607"/>
                  <a:pt x="865909" y="432955"/>
                </a:cubicBezTo>
                <a:cubicBezTo>
                  <a:pt x="865909" y="340302"/>
                  <a:pt x="836468" y="253711"/>
                  <a:pt x="787112" y="183573"/>
                </a:cubicBezTo>
                <a:close/>
                <a:moveTo>
                  <a:pt x="821748" y="410441"/>
                </a:moveTo>
                <a:lnTo>
                  <a:pt x="668482" y="410441"/>
                </a:lnTo>
                <a:cubicBezTo>
                  <a:pt x="666750" y="354157"/>
                  <a:pt x="659823" y="301336"/>
                  <a:pt x="647700" y="252845"/>
                </a:cubicBezTo>
                <a:cubicBezTo>
                  <a:pt x="686666" y="240723"/>
                  <a:pt x="721303" y="226002"/>
                  <a:pt x="750743" y="207818"/>
                </a:cubicBezTo>
                <a:cubicBezTo>
                  <a:pt x="792307" y="265834"/>
                  <a:pt x="817418" y="335107"/>
                  <a:pt x="821748" y="410441"/>
                </a:cubicBezTo>
                <a:close/>
                <a:moveTo>
                  <a:pt x="606136" y="600075"/>
                </a:moveTo>
                <a:cubicBezTo>
                  <a:pt x="559377" y="588818"/>
                  <a:pt x="508289" y="581891"/>
                  <a:pt x="455468" y="581025"/>
                </a:cubicBezTo>
                <a:lnTo>
                  <a:pt x="455468" y="453736"/>
                </a:lnTo>
                <a:lnTo>
                  <a:pt x="626053" y="453736"/>
                </a:lnTo>
                <a:cubicBezTo>
                  <a:pt x="623455" y="505691"/>
                  <a:pt x="617393" y="555048"/>
                  <a:pt x="606136" y="600075"/>
                </a:cubicBezTo>
                <a:close/>
                <a:moveTo>
                  <a:pt x="241589" y="453736"/>
                </a:moveTo>
                <a:lnTo>
                  <a:pt x="412173" y="453736"/>
                </a:lnTo>
                <a:lnTo>
                  <a:pt x="412173" y="581025"/>
                </a:lnTo>
                <a:cubicBezTo>
                  <a:pt x="358487" y="582757"/>
                  <a:pt x="307398" y="588818"/>
                  <a:pt x="261505" y="600075"/>
                </a:cubicBezTo>
                <a:cubicBezTo>
                  <a:pt x="249382" y="555048"/>
                  <a:pt x="243321" y="505691"/>
                  <a:pt x="241589" y="453736"/>
                </a:cubicBezTo>
                <a:close/>
                <a:moveTo>
                  <a:pt x="260639" y="264102"/>
                </a:moveTo>
                <a:cubicBezTo>
                  <a:pt x="307398" y="275359"/>
                  <a:pt x="358487" y="282286"/>
                  <a:pt x="411307" y="283152"/>
                </a:cubicBezTo>
                <a:lnTo>
                  <a:pt x="411307" y="410441"/>
                </a:lnTo>
                <a:lnTo>
                  <a:pt x="240723" y="410441"/>
                </a:lnTo>
                <a:cubicBezTo>
                  <a:pt x="243321" y="359352"/>
                  <a:pt x="249382" y="309995"/>
                  <a:pt x="260639" y="264102"/>
                </a:cubicBezTo>
                <a:close/>
                <a:moveTo>
                  <a:pt x="454602" y="45893"/>
                </a:moveTo>
                <a:cubicBezTo>
                  <a:pt x="492703" y="55418"/>
                  <a:pt x="530802" y="90920"/>
                  <a:pt x="561109" y="147205"/>
                </a:cubicBezTo>
                <a:cubicBezTo>
                  <a:pt x="573232" y="169718"/>
                  <a:pt x="584489" y="195695"/>
                  <a:pt x="593148" y="222538"/>
                </a:cubicBezTo>
                <a:cubicBezTo>
                  <a:pt x="549852" y="232930"/>
                  <a:pt x="503093" y="238991"/>
                  <a:pt x="453737" y="239857"/>
                </a:cubicBezTo>
                <a:lnTo>
                  <a:pt x="453737" y="45893"/>
                </a:lnTo>
                <a:close/>
                <a:moveTo>
                  <a:pt x="411307" y="45893"/>
                </a:moveTo>
                <a:lnTo>
                  <a:pt x="411307" y="240723"/>
                </a:lnTo>
                <a:cubicBezTo>
                  <a:pt x="362816" y="238991"/>
                  <a:pt x="316057" y="232930"/>
                  <a:pt x="271896" y="223404"/>
                </a:cubicBezTo>
                <a:cubicBezTo>
                  <a:pt x="280555" y="196561"/>
                  <a:pt x="291812" y="170584"/>
                  <a:pt x="303934" y="148070"/>
                </a:cubicBezTo>
                <a:cubicBezTo>
                  <a:pt x="335107" y="91786"/>
                  <a:pt x="373207" y="56284"/>
                  <a:pt x="411307" y="45893"/>
                </a:cubicBezTo>
                <a:close/>
                <a:moveTo>
                  <a:pt x="411307" y="624320"/>
                </a:moveTo>
                <a:lnTo>
                  <a:pt x="411307" y="818284"/>
                </a:lnTo>
                <a:cubicBezTo>
                  <a:pt x="373207" y="808759"/>
                  <a:pt x="335107" y="773257"/>
                  <a:pt x="304800" y="716973"/>
                </a:cubicBezTo>
                <a:cubicBezTo>
                  <a:pt x="292677" y="694459"/>
                  <a:pt x="281420" y="668482"/>
                  <a:pt x="272761" y="641638"/>
                </a:cubicBezTo>
                <a:cubicBezTo>
                  <a:pt x="316057" y="632114"/>
                  <a:pt x="362816" y="626052"/>
                  <a:pt x="411307" y="624320"/>
                </a:cubicBezTo>
                <a:close/>
                <a:moveTo>
                  <a:pt x="454602" y="818284"/>
                </a:moveTo>
                <a:lnTo>
                  <a:pt x="454602" y="624320"/>
                </a:lnTo>
                <a:cubicBezTo>
                  <a:pt x="503093" y="626052"/>
                  <a:pt x="549852" y="632114"/>
                  <a:pt x="594014" y="641638"/>
                </a:cubicBezTo>
                <a:cubicBezTo>
                  <a:pt x="585355" y="668482"/>
                  <a:pt x="574098" y="694459"/>
                  <a:pt x="561975" y="716973"/>
                </a:cubicBezTo>
                <a:cubicBezTo>
                  <a:pt x="531668" y="773257"/>
                  <a:pt x="493568" y="808759"/>
                  <a:pt x="454602" y="818284"/>
                </a:cubicBezTo>
                <a:close/>
                <a:moveTo>
                  <a:pt x="454602" y="410441"/>
                </a:moveTo>
                <a:lnTo>
                  <a:pt x="454602" y="284018"/>
                </a:lnTo>
                <a:cubicBezTo>
                  <a:pt x="508289" y="282286"/>
                  <a:pt x="559377" y="276225"/>
                  <a:pt x="605271" y="264968"/>
                </a:cubicBezTo>
                <a:cubicBezTo>
                  <a:pt x="616527" y="310861"/>
                  <a:pt x="623455" y="360218"/>
                  <a:pt x="624321" y="411307"/>
                </a:cubicBezTo>
                <a:lnTo>
                  <a:pt x="454602" y="411307"/>
                </a:lnTo>
                <a:close/>
                <a:moveTo>
                  <a:pt x="723900" y="174048"/>
                </a:moveTo>
                <a:cubicBezTo>
                  <a:pt x="722168" y="174913"/>
                  <a:pt x="720437" y="175779"/>
                  <a:pt x="718705" y="177511"/>
                </a:cubicBezTo>
                <a:cubicBezTo>
                  <a:pt x="693593" y="191366"/>
                  <a:pt x="665884" y="202623"/>
                  <a:pt x="636443" y="212148"/>
                </a:cubicBezTo>
                <a:cubicBezTo>
                  <a:pt x="616527" y="151534"/>
                  <a:pt x="589684" y="100445"/>
                  <a:pt x="556780" y="64077"/>
                </a:cubicBezTo>
                <a:cubicBezTo>
                  <a:pt x="621723" y="84859"/>
                  <a:pt x="678873" y="123825"/>
                  <a:pt x="723900" y="174048"/>
                </a:cubicBezTo>
                <a:close/>
                <a:moveTo>
                  <a:pt x="310862" y="63211"/>
                </a:moveTo>
                <a:cubicBezTo>
                  <a:pt x="277957" y="99580"/>
                  <a:pt x="251114" y="150668"/>
                  <a:pt x="231198" y="211282"/>
                </a:cubicBezTo>
                <a:cubicBezTo>
                  <a:pt x="201757" y="201757"/>
                  <a:pt x="173182" y="190500"/>
                  <a:pt x="148936" y="176645"/>
                </a:cubicBezTo>
                <a:cubicBezTo>
                  <a:pt x="147205" y="175779"/>
                  <a:pt x="145473" y="174913"/>
                  <a:pt x="143741" y="173182"/>
                </a:cubicBezTo>
                <a:cubicBezTo>
                  <a:pt x="187902" y="123825"/>
                  <a:pt x="245052" y="84859"/>
                  <a:pt x="310862" y="63211"/>
                </a:cubicBezTo>
                <a:close/>
                <a:moveTo>
                  <a:pt x="116032" y="207818"/>
                </a:moveTo>
                <a:cubicBezTo>
                  <a:pt x="146339" y="225136"/>
                  <a:pt x="180975" y="240723"/>
                  <a:pt x="219075" y="252845"/>
                </a:cubicBezTo>
                <a:cubicBezTo>
                  <a:pt x="206953" y="301336"/>
                  <a:pt x="200025" y="354157"/>
                  <a:pt x="198293" y="410441"/>
                </a:cubicBezTo>
                <a:lnTo>
                  <a:pt x="45027" y="410441"/>
                </a:lnTo>
                <a:cubicBezTo>
                  <a:pt x="49357" y="335107"/>
                  <a:pt x="74468" y="265834"/>
                  <a:pt x="116032" y="207818"/>
                </a:cubicBezTo>
                <a:close/>
                <a:moveTo>
                  <a:pt x="45027" y="453736"/>
                </a:moveTo>
                <a:lnTo>
                  <a:pt x="198293" y="453736"/>
                </a:lnTo>
                <a:cubicBezTo>
                  <a:pt x="200025" y="510020"/>
                  <a:pt x="206953" y="562841"/>
                  <a:pt x="219075" y="611332"/>
                </a:cubicBezTo>
                <a:cubicBezTo>
                  <a:pt x="180109" y="623455"/>
                  <a:pt x="145473" y="638175"/>
                  <a:pt x="116032" y="656359"/>
                </a:cubicBezTo>
                <a:cubicBezTo>
                  <a:pt x="74468" y="598343"/>
                  <a:pt x="49357" y="529070"/>
                  <a:pt x="45027" y="453736"/>
                </a:cubicBezTo>
                <a:close/>
                <a:moveTo>
                  <a:pt x="142875" y="690995"/>
                </a:moveTo>
                <a:cubicBezTo>
                  <a:pt x="144607" y="690129"/>
                  <a:pt x="146339" y="689263"/>
                  <a:pt x="148071" y="687532"/>
                </a:cubicBezTo>
                <a:cubicBezTo>
                  <a:pt x="173182" y="673677"/>
                  <a:pt x="200891" y="662420"/>
                  <a:pt x="230332" y="652895"/>
                </a:cubicBezTo>
                <a:cubicBezTo>
                  <a:pt x="250248" y="713509"/>
                  <a:pt x="277091" y="764598"/>
                  <a:pt x="309996" y="800966"/>
                </a:cubicBezTo>
                <a:cubicBezTo>
                  <a:pt x="245052" y="779318"/>
                  <a:pt x="187902" y="741218"/>
                  <a:pt x="142875" y="690995"/>
                </a:cubicBezTo>
                <a:close/>
                <a:moveTo>
                  <a:pt x="555914" y="801832"/>
                </a:moveTo>
                <a:cubicBezTo>
                  <a:pt x="588818" y="765464"/>
                  <a:pt x="615661" y="714375"/>
                  <a:pt x="635578" y="653761"/>
                </a:cubicBezTo>
                <a:cubicBezTo>
                  <a:pt x="665018" y="663286"/>
                  <a:pt x="693593" y="674543"/>
                  <a:pt x="717839" y="688398"/>
                </a:cubicBezTo>
                <a:cubicBezTo>
                  <a:pt x="719571" y="689263"/>
                  <a:pt x="721303" y="690129"/>
                  <a:pt x="723034" y="691861"/>
                </a:cubicBezTo>
                <a:cubicBezTo>
                  <a:pt x="678873" y="741218"/>
                  <a:pt x="621723" y="779318"/>
                  <a:pt x="555914" y="801832"/>
                </a:cubicBezTo>
                <a:close/>
                <a:moveTo>
                  <a:pt x="750743" y="656359"/>
                </a:moveTo>
                <a:cubicBezTo>
                  <a:pt x="720437" y="639041"/>
                  <a:pt x="685800" y="623455"/>
                  <a:pt x="647700" y="611332"/>
                </a:cubicBezTo>
                <a:cubicBezTo>
                  <a:pt x="659823" y="562841"/>
                  <a:pt x="666750" y="510020"/>
                  <a:pt x="668482" y="453736"/>
                </a:cubicBezTo>
                <a:lnTo>
                  <a:pt x="821748" y="453736"/>
                </a:lnTo>
                <a:cubicBezTo>
                  <a:pt x="817418" y="529070"/>
                  <a:pt x="792307" y="598343"/>
                  <a:pt x="750743" y="656359"/>
                </a:cubicBezTo>
                <a:close/>
              </a:path>
            </a:pathLst>
          </a:custGeom>
          <a:solidFill>
            <a:schemeClr val="bg1">
              <a:lumMod val="95000"/>
            </a:schemeClr>
          </a:solidFill>
          <a:ln w="8653" cap="flat">
            <a:noFill/>
            <a:prstDash val="solid"/>
            <a:miter/>
          </a:ln>
        </p:spPr>
        <p:txBody>
          <a:bodyPr rtlCol="0" anchor="ctr"/>
          <a:lstStyle/>
          <a:p>
            <a:endParaRPr lang="en-US" sz="1351"/>
          </a:p>
        </p:txBody>
      </p:sp>
      <p:sp>
        <p:nvSpPr>
          <p:cNvPr id="8" name="Graphic 13">
            <a:extLst>
              <a:ext uri="{FF2B5EF4-FFF2-40B4-BE49-F238E27FC236}">
                <a16:creationId xmlns:a16="http://schemas.microsoft.com/office/drawing/2014/main" id="{0AA22E99-243C-DA19-17FA-3AC1E15814F0}"/>
              </a:ext>
            </a:extLst>
          </p:cNvPr>
          <p:cNvSpPr>
            <a:spLocks noChangeAspect="1"/>
          </p:cNvSpPr>
          <p:nvPr userDrawn="1"/>
        </p:nvSpPr>
        <p:spPr>
          <a:xfrm>
            <a:off x="864315" y="2606119"/>
            <a:ext cx="250224" cy="250473"/>
          </a:xfrm>
          <a:custGeom>
            <a:avLst/>
            <a:gdLst>
              <a:gd name="connsiteX0" fmla="*/ 432092 w 864180"/>
              <a:gd name="connsiteY0" fmla="*/ 0 h 865046"/>
              <a:gd name="connsiteX1" fmla="*/ 864180 w 864180"/>
              <a:gd name="connsiteY1" fmla="*/ 432089 h 865046"/>
              <a:gd name="connsiteX2" fmla="*/ 429494 w 864180"/>
              <a:gd name="connsiteY2" fmla="*/ 865043 h 865046"/>
              <a:gd name="connsiteX3" fmla="*/ 3 w 864180"/>
              <a:gd name="connsiteY3" fmla="*/ 431223 h 865046"/>
              <a:gd name="connsiteX4" fmla="*/ 432092 w 864180"/>
              <a:gd name="connsiteY4" fmla="*/ 0 h 865046"/>
              <a:gd name="connsiteX5" fmla="*/ 679742 w 864180"/>
              <a:gd name="connsiteY5" fmla="*/ 620857 h 865046"/>
              <a:gd name="connsiteX6" fmla="*/ 679742 w 864180"/>
              <a:gd name="connsiteY6" fmla="*/ 451139 h 865046"/>
              <a:gd name="connsiteX7" fmla="*/ 615664 w 864180"/>
              <a:gd name="connsiteY7" fmla="*/ 328180 h 865046"/>
              <a:gd name="connsiteX8" fmla="*/ 479717 w 864180"/>
              <a:gd name="connsiteY8" fmla="*/ 355889 h 865046"/>
              <a:gd name="connsiteX9" fmla="*/ 471923 w 864180"/>
              <a:gd name="connsiteY9" fmla="*/ 326448 h 865046"/>
              <a:gd name="connsiteX10" fmla="*/ 381003 w 864180"/>
              <a:gd name="connsiteY10" fmla="*/ 326448 h 865046"/>
              <a:gd name="connsiteX11" fmla="*/ 381003 w 864180"/>
              <a:gd name="connsiteY11" fmla="*/ 619991 h 865046"/>
              <a:gd name="connsiteX12" fmla="*/ 474521 w 864180"/>
              <a:gd name="connsiteY12" fmla="*/ 619991 h 865046"/>
              <a:gd name="connsiteX13" fmla="*/ 477119 w 864180"/>
              <a:gd name="connsiteY13" fmla="*/ 449407 h 865046"/>
              <a:gd name="connsiteX14" fmla="*/ 529073 w 864180"/>
              <a:gd name="connsiteY14" fmla="*/ 397452 h 865046"/>
              <a:gd name="connsiteX15" fmla="*/ 578430 w 864180"/>
              <a:gd name="connsiteY15" fmla="*/ 450273 h 865046"/>
              <a:gd name="connsiteX16" fmla="*/ 579296 w 864180"/>
              <a:gd name="connsiteY16" fmla="*/ 620857 h 865046"/>
              <a:gd name="connsiteX17" fmla="*/ 679742 w 864180"/>
              <a:gd name="connsiteY17" fmla="*/ 620857 h 865046"/>
              <a:gd name="connsiteX18" fmla="*/ 225139 w 864180"/>
              <a:gd name="connsiteY18" fmla="*/ 325582 h 865046"/>
              <a:gd name="connsiteX19" fmla="*/ 225139 w 864180"/>
              <a:gd name="connsiteY19" fmla="*/ 619125 h 865046"/>
              <a:gd name="connsiteX20" fmla="*/ 318657 w 864180"/>
              <a:gd name="connsiteY20" fmla="*/ 619125 h 865046"/>
              <a:gd name="connsiteX21" fmla="*/ 318657 w 864180"/>
              <a:gd name="connsiteY21" fmla="*/ 325582 h 865046"/>
              <a:gd name="connsiteX22" fmla="*/ 225139 w 864180"/>
              <a:gd name="connsiteY22" fmla="*/ 325582 h 865046"/>
              <a:gd name="connsiteX23" fmla="*/ 327316 w 864180"/>
              <a:gd name="connsiteY23" fmla="*/ 241589 h 865046"/>
              <a:gd name="connsiteX24" fmla="*/ 275362 w 864180"/>
              <a:gd name="connsiteY24" fmla="*/ 180975 h 865046"/>
              <a:gd name="connsiteX25" fmla="*/ 217346 w 864180"/>
              <a:gd name="connsiteY25" fmla="*/ 230332 h 865046"/>
              <a:gd name="connsiteX26" fmla="*/ 267569 w 864180"/>
              <a:gd name="connsiteY26" fmla="*/ 283152 h 865046"/>
              <a:gd name="connsiteX27" fmla="*/ 327316 w 864180"/>
              <a:gd name="connsiteY27" fmla="*/ 241589 h 86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4180" h="865046">
                <a:moveTo>
                  <a:pt x="432092" y="0"/>
                </a:moveTo>
                <a:cubicBezTo>
                  <a:pt x="670217" y="0"/>
                  <a:pt x="864180" y="193098"/>
                  <a:pt x="864180" y="432089"/>
                </a:cubicBezTo>
                <a:cubicBezTo>
                  <a:pt x="864180" y="672811"/>
                  <a:pt x="670217" y="865909"/>
                  <a:pt x="429494" y="865043"/>
                </a:cubicBezTo>
                <a:cubicBezTo>
                  <a:pt x="191369" y="864177"/>
                  <a:pt x="-863" y="670214"/>
                  <a:pt x="3" y="431223"/>
                </a:cubicBezTo>
                <a:cubicBezTo>
                  <a:pt x="-863" y="192232"/>
                  <a:pt x="193101" y="0"/>
                  <a:pt x="432092" y="0"/>
                </a:cubicBezTo>
                <a:close/>
                <a:moveTo>
                  <a:pt x="679742" y="620857"/>
                </a:moveTo>
                <a:cubicBezTo>
                  <a:pt x="679742" y="620857"/>
                  <a:pt x="681473" y="506557"/>
                  <a:pt x="679742" y="451139"/>
                </a:cubicBezTo>
                <a:cubicBezTo>
                  <a:pt x="678010" y="400916"/>
                  <a:pt x="668485" y="351559"/>
                  <a:pt x="615664" y="328180"/>
                </a:cubicBezTo>
                <a:cubicBezTo>
                  <a:pt x="566307" y="306532"/>
                  <a:pt x="520414" y="314325"/>
                  <a:pt x="479717" y="355889"/>
                </a:cubicBezTo>
                <a:cubicBezTo>
                  <a:pt x="476253" y="343766"/>
                  <a:pt x="473655" y="334241"/>
                  <a:pt x="471923" y="326448"/>
                </a:cubicBezTo>
                <a:cubicBezTo>
                  <a:pt x="439885" y="326448"/>
                  <a:pt x="381003" y="326448"/>
                  <a:pt x="381003" y="326448"/>
                </a:cubicBezTo>
                <a:lnTo>
                  <a:pt x="381003" y="619991"/>
                </a:lnTo>
                <a:lnTo>
                  <a:pt x="474521" y="619991"/>
                </a:lnTo>
                <a:cubicBezTo>
                  <a:pt x="474521" y="619991"/>
                  <a:pt x="475387" y="494434"/>
                  <a:pt x="477119" y="449407"/>
                </a:cubicBezTo>
                <a:cubicBezTo>
                  <a:pt x="478851" y="419100"/>
                  <a:pt x="495303" y="398318"/>
                  <a:pt x="529073" y="397452"/>
                </a:cubicBezTo>
                <a:cubicBezTo>
                  <a:pt x="564576" y="396586"/>
                  <a:pt x="576698" y="419966"/>
                  <a:pt x="578430" y="450273"/>
                </a:cubicBezTo>
                <a:cubicBezTo>
                  <a:pt x="579296" y="467591"/>
                  <a:pt x="579296" y="620857"/>
                  <a:pt x="579296" y="620857"/>
                </a:cubicBezTo>
                <a:lnTo>
                  <a:pt x="679742" y="620857"/>
                </a:lnTo>
                <a:close/>
                <a:moveTo>
                  <a:pt x="225139" y="325582"/>
                </a:moveTo>
                <a:lnTo>
                  <a:pt x="225139" y="619125"/>
                </a:lnTo>
                <a:lnTo>
                  <a:pt x="318657" y="619125"/>
                </a:lnTo>
                <a:lnTo>
                  <a:pt x="318657" y="325582"/>
                </a:lnTo>
                <a:lnTo>
                  <a:pt x="225139" y="325582"/>
                </a:lnTo>
                <a:close/>
                <a:moveTo>
                  <a:pt x="327316" y="241589"/>
                </a:moveTo>
                <a:cubicBezTo>
                  <a:pt x="329914" y="206086"/>
                  <a:pt x="307401" y="181841"/>
                  <a:pt x="275362" y="180975"/>
                </a:cubicBezTo>
                <a:cubicBezTo>
                  <a:pt x="241592" y="180109"/>
                  <a:pt x="219078" y="196561"/>
                  <a:pt x="217346" y="230332"/>
                </a:cubicBezTo>
                <a:cubicBezTo>
                  <a:pt x="215614" y="262370"/>
                  <a:pt x="236396" y="281420"/>
                  <a:pt x="267569" y="283152"/>
                </a:cubicBezTo>
                <a:cubicBezTo>
                  <a:pt x="299607" y="285750"/>
                  <a:pt x="322121" y="271029"/>
                  <a:pt x="327316" y="241589"/>
                </a:cubicBezTo>
                <a:close/>
              </a:path>
            </a:pathLst>
          </a:custGeom>
          <a:solidFill>
            <a:schemeClr val="bg1">
              <a:lumMod val="95000"/>
            </a:schemeClr>
          </a:solidFill>
          <a:ln w="8653" cap="flat">
            <a:noFill/>
            <a:prstDash val="solid"/>
            <a:miter/>
          </a:ln>
        </p:spPr>
        <p:txBody>
          <a:bodyPr rtlCol="0" anchor="ctr"/>
          <a:lstStyle/>
          <a:p>
            <a:endParaRPr lang="en-US" sz="1351"/>
          </a:p>
        </p:txBody>
      </p:sp>
      <p:sp>
        <p:nvSpPr>
          <p:cNvPr id="10" name="Graphic 17">
            <a:extLst>
              <a:ext uri="{FF2B5EF4-FFF2-40B4-BE49-F238E27FC236}">
                <a16:creationId xmlns:a16="http://schemas.microsoft.com/office/drawing/2014/main" id="{983E97E7-BE14-939F-14DE-4915EDF1FA8C}"/>
              </a:ext>
            </a:extLst>
          </p:cNvPr>
          <p:cNvSpPr>
            <a:spLocks noChangeAspect="1"/>
          </p:cNvSpPr>
          <p:nvPr userDrawn="1"/>
        </p:nvSpPr>
        <p:spPr>
          <a:xfrm>
            <a:off x="907603" y="3084406"/>
            <a:ext cx="163648" cy="239713"/>
          </a:xfrm>
          <a:custGeom>
            <a:avLst/>
            <a:gdLst>
              <a:gd name="connsiteX0" fmla="*/ 295275 w 590554"/>
              <a:gd name="connsiteY0" fmla="*/ 0 h 865043"/>
              <a:gd name="connsiteX1" fmla="*/ 0 w 590554"/>
              <a:gd name="connsiteY1" fmla="*/ 295275 h 865043"/>
              <a:gd name="connsiteX2" fmla="*/ 45893 w 590554"/>
              <a:gd name="connsiteY2" fmla="*/ 453736 h 865043"/>
              <a:gd name="connsiteX3" fmla="*/ 295275 w 590554"/>
              <a:gd name="connsiteY3" fmla="*/ 865043 h 865043"/>
              <a:gd name="connsiteX4" fmla="*/ 544657 w 590554"/>
              <a:gd name="connsiteY4" fmla="*/ 453736 h 865043"/>
              <a:gd name="connsiteX5" fmla="*/ 590550 w 590554"/>
              <a:gd name="connsiteY5" fmla="*/ 295275 h 865043"/>
              <a:gd name="connsiteX6" fmla="*/ 295275 w 590554"/>
              <a:gd name="connsiteY6" fmla="*/ 0 h 865043"/>
              <a:gd name="connsiteX7" fmla="*/ 295275 w 590554"/>
              <a:gd name="connsiteY7" fmla="*/ 453736 h 865043"/>
              <a:gd name="connsiteX8" fmla="*/ 136814 w 590554"/>
              <a:gd name="connsiteY8" fmla="*/ 295275 h 865043"/>
              <a:gd name="connsiteX9" fmla="*/ 295275 w 590554"/>
              <a:gd name="connsiteY9" fmla="*/ 136814 h 865043"/>
              <a:gd name="connsiteX10" fmla="*/ 453736 w 590554"/>
              <a:gd name="connsiteY10" fmla="*/ 295275 h 865043"/>
              <a:gd name="connsiteX11" fmla="*/ 295275 w 590554"/>
              <a:gd name="connsiteY11" fmla="*/ 453736 h 86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0554" h="865043">
                <a:moveTo>
                  <a:pt x="295275" y="0"/>
                </a:moveTo>
                <a:cubicBezTo>
                  <a:pt x="132484" y="0"/>
                  <a:pt x="0" y="132484"/>
                  <a:pt x="0" y="295275"/>
                </a:cubicBezTo>
                <a:cubicBezTo>
                  <a:pt x="0" y="353291"/>
                  <a:pt x="17318" y="407843"/>
                  <a:pt x="45893" y="453736"/>
                </a:cubicBezTo>
                <a:lnTo>
                  <a:pt x="295275" y="865043"/>
                </a:lnTo>
                <a:lnTo>
                  <a:pt x="544657" y="453736"/>
                </a:lnTo>
                <a:cubicBezTo>
                  <a:pt x="574098" y="407843"/>
                  <a:pt x="590550" y="353291"/>
                  <a:pt x="590550" y="295275"/>
                </a:cubicBezTo>
                <a:cubicBezTo>
                  <a:pt x="591416" y="132484"/>
                  <a:pt x="458932" y="0"/>
                  <a:pt x="295275" y="0"/>
                </a:cubicBezTo>
                <a:close/>
                <a:moveTo>
                  <a:pt x="295275" y="453736"/>
                </a:moveTo>
                <a:cubicBezTo>
                  <a:pt x="207818" y="453736"/>
                  <a:pt x="136814" y="382732"/>
                  <a:pt x="136814" y="295275"/>
                </a:cubicBezTo>
                <a:cubicBezTo>
                  <a:pt x="136814" y="207818"/>
                  <a:pt x="207818" y="136814"/>
                  <a:pt x="295275" y="136814"/>
                </a:cubicBezTo>
                <a:cubicBezTo>
                  <a:pt x="382732" y="136814"/>
                  <a:pt x="453736" y="207818"/>
                  <a:pt x="453736" y="295275"/>
                </a:cubicBezTo>
                <a:cubicBezTo>
                  <a:pt x="453736" y="382732"/>
                  <a:pt x="382732" y="453736"/>
                  <a:pt x="295275" y="453736"/>
                </a:cubicBezTo>
                <a:close/>
              </a:path>
            </a:pathLst>
          </a:custGeom>
          <a:solidFill>
            <a:schemeClr val="bg1">
              <a:lumMod val="95000"/>
            </a:schemeClr>
          </a:solidFill>
          <a:ln w="8653" cap="flat">
            <a:noFill/>
            <a:prstDash val="solid"/>
            <a:miter/>
          </a:ln>
        </p:spPr>
        <p:txBody>
          <a:bodyPr rtlCol="0" anchor="ctr"/>
          <a:lstStyle/>
          <a:p>
            <a:endParaRPr lang="en-US" sz="1351"/>
          </a:p>
        </p:txBody>
      </p:sp>
      <p:grpSp>
        <p:nvGrpSpPr>
          <p:cNvPr id="34" name="Graphic 4">
            <a:extLst>
              <a:ext uri="{FF2B5EF4-FFF2-40B4-BE49-F238E27FC236}">
                <a16:creationId xmlns:a16="http://schemas.microsoft.com/office/drawing/2014/main" id="{5692AEC2-6B2B-51E5-D641-9F9122DBA786}"/>
              </a:ext>
            </a:extLst>
          </p:cNvPr>
          <p:cNvGrpSpPr/>
          <p:nvPr userDrawn="1"/>
        </p:nvGrpSpPr>
        <p:grpSpPr>
          <a:xfrm>
            <a:off x="912846" y="4682328"/>
            <a:ext cx="1528747" cy="103329"/>
            <a:chOff x="1334911" y="2338404"/>
            <a:chExt cx="3805236" cy="257199"/>
          </a:xfrm>
          <a:solidFill>
            <a:schemeClr val="bg1"/>
          </a:solidFill>
        </p:grpSpPr>
        <p:sp>
          <p:nvSpPr>
            <p:cNvPr id="38" name="Freeform 12">
              <a:extLst>
                <a:ext uri="{FF2B5EF4-FFF2-40B4-BE49-F238E27FC236}">
                  <a16:creationId xmlns:a16="http://schemas.microsoft.com/office/drawing/2014/main" id="{954EF389-20D1-E423-25B8-92C0AD4573F2}"/>
                </a:ext>
              </a:extLst>
            </p:cNvPr>
            <p:cNvSpPr/>
            <p:nvPr/>
          </p:nvSpPr>
          <p:spPr>
            <a:xfrm>
              <a:off x="5041945" y="2425987"/>
              <a:ext cx="98202" cy="169521"/>
            </a:xfrm>
            <a:custGeom>
              <a:avLst/>
              <a:gdLst>
                <a:gd name="connsiteX0" fmla="*/ 84011 w 98202"/>
                <a:gd name="connsiteY0" fmla="*/ 1976 h 169521"/>
                <a:gd name="connsiteX1" fmla="*/ 98203 w 98202"/>
                <a:gd name="connsiteY1" fmla="*/ 1976 h 169521"/>
                <a:gd name="connsiteX2" fmla="*/ 98203 w 98202"/>
                <a:gd name="connsiteY2" fmla="*/ 124554 h 169521"/>
                <a:gd name="connsiteX3" fmla="*/ 49721 w 98202"/>
                <a:gd name="connsiteY3" fmla="*/ 169521 h 169521"/>
                <a:gd name="connsiteX4" fmla="*/ 8096 w 98202"/>
                <a:gd name="connsiteY4" fmla="*/ 158703 h 169521"/>
                <a:gd name="connsiteX5" fmla="*/ 14002 w 98202"/>
                <a:gd name="connsiteY5" fmla="*/ 147884 h 169521"/>
                <a:gd name="connsiteX6" fmla="*/ 48482 w 98202"/>
                <a:gd name="connsiteY6" fmla="*/ 156257 h 169521"/>
                <a:gd name="connsiteX7" fmla="*/ 81820 w 98202"/>
                <a:gd name="connsiteY7" fmla="*/ 123990 h 169521"/>
                <a:gd name="connsiteX8" fmla="*/ 81820 w 98202"/>
                <a:gd name="connsiteY8" fmla="*/ 104610 h 169521"/>
                <a:gd name="connsiteX9" fmla="*/ 45720 w 98202"/>
                <a:gd name="connsiteY9" fmla="*/ 121732 h 169521"/>
                <a:gd name="connsiteX10" fmla="*/ 0 w 98202"/>
                <a:gd name="connsiteY10" fmla="*/ 66416 h 169521"/>
                <a:gd name="connsiteX11" fmla="*/ 0 w 98202"/>
                <a:gd name="connsiteY11" fmla="*/ 55786 h 169521"/>
                <a:gd name="connsiteX12" fmla="*/ 47530 w 98202"/>
                <a:gd name="connsiteY12" fmla="*/ 0 h 169521"/>
                <a:gd name="connsiteX13" fmla="*/ 82487 w 98202"/>
                <a:gd name="connsiteY13" fmla="*/ 15616 h 169521"/>
                <a:gd name="connsiteX14" fmla="*/ 83820 w 98202"/>
                <a:gd name="connsiteY14" fmla="*/ 2070 h 169521"/>
                <a:gd name="connsiteX15" fmla="*/ 47911 w 98202"/>
                <a:gd name="connsiteY15" fmla="*/ 108279 h 169521"/>
                <a:gd name="connsiteX16" fmla="*/ 81248 w 98202"/>
                <a:gd name="connsiteY16" fmla="*/ 89559 h 169521"/>
                <a:gd name="connsiteX17" fmla="*/ 81248 w 98202"/>
                <a:gd name="connsiteY17" fmla="*/ 30198 h 169521"/>
                <a:gd name="connsiteX18" fmla="*/ 50197 w 98202"/>
                <a:gd name="connsiteY18" fmla="*/ 13453 h 169521"/>
                <a:gd name="connsiteX19" fmla="*/ 17050 w 98202"/>
                <a:gd name="connsiteY19" fmla="*/ 55221 h 169521"/>
                <a:gd name="connsiteX20" fmla="*/ 17050 w 98202"/>
                <a:gd name="connsiteY20" fmla="*/ 66040 h 169521"/>
                <a:gd name="connsiteX21" fmla="*/ 47911 w 98202"/>
                <a:gd name="connsiteY21" fmla="*/ 108279 h 16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02" h="169521">
                  <a:moveTo>
                    <a:pt x="84011" y="1976"/>
                  </a:moveTo>
                  <a:lnTo>
                    <a:pt x="98203" y="1976"/>
                  </a:lnTo>
                  <a:lnTo>
                    <a:pt x="98203" y="124554"/>
                  </a:lnTo>
                  <a:cubicBezTo>
                    <a:pt x="98203" y="152964"/>
                    <a:pt x="78772" y="169521"/>
                    <a:pt x="49721" y="169521"/>
                  </a:cubicBezTo>
                  <a:cubicBezTo>
                    <a:pt x="32575" y="169521"/>
                    <a:pt x="19336" y="165476"/>
                    <a:pt x="8096" y="158703"/>
                  </a:cubicBezTo>
                  <a:lnTo>
                    <a:pt x="14002" y="147884"/>
                  </a:lnTo>
                  <a:cubicBezTo>
                    <a:pt x="24289" y="153059"/>
                    <a:pt x="33909" y="156257"/>
                    <a:pt x="48482" y="156257"/>
                  </a:cubicBezTo>
                  <a:cubicBezTo>
                    <a:pt x="70009" y="156257"/>
                    <a:pt x="81820" y="145439"/>
                    <a:pt x="81820" y="123990"/>
                  </a:cubicBezTo>
                  <a:lnTo>
                    <a:pt x="81820" y="104610"/>
                  </a:lnTo>
                  <a:cubicBezTo>
                    <a:pt x="73152" y="114770"/>
                    <a:pt x="61246" y="121732"/>
                    <a:pt x="45720" y="121732"/>
                  </a:cubicBezTo>
                  <a:cubicBezTo>
                    <a:pt x="21527" y="121732"/>
                    <a:pt x="0" y="105927"/>
                    <a:pt x="0" y="66416"/>
                  </a:cubicBezTo>
                  <a:lnTo>
                    <a:pt x="0" y="55786"/>
                  </a:lnTo>
                  <a:cubicBezTo>
                    <a:pt x="0" y="17404"/>
                    <a:pt x="23050" y="0"/>
                    <a:pt x="47530" y="0"/>
                  </a:cubicBezTo>
                  <a:cubicBezTo>
                    <a:pt x="62865" y="0"/>
                    <a:pt x="73819" y="5644"/>
                    <a:pt x="82487" y="15616"/>
                  </a:cubicBezTo>
                  <a:lnTo>
                    <a:pt x="83820" y="2070"/>
                  </a:lnTo>
                  <a:close/>
                  <a:moveTo>
                    <a:pt x="47911" y="108279"/>
                  </a:moveTo>
                  <a:cubicBezTo>
                    <a:pt x="61817" y="108279"/>
                    <a:pt x="73247" y="101036"/>
                    <a:pt x="81248" y="89559"/>
                  </a:cubicBezTo>
                  <a:lnTo>
                    <a:pt x="81248" y="30198"/>
                  </a:lnTo>
                  <a:cubicBezTo>
                    <a:pt x="73914" y="19379"/>
                    <a:pt x="64294" y="13453"/>
                    <a:pt x="50197" y="13453"/>
                  </a:cubicBezTo>
                  <a:cubicBezTo>
                    <a:pt x="32385" y="13453"/>
                    <a:pt x="17050" y="23613"/>
                    <a:pt x="17050" y="55221"/>
                  </a:cubicBezTo>
                  <a:lnTo>
                    <a:pt x="17050" y="66040"/>
                  </a:lnTo>
                  <a:cubicBezTo>
                    <a:pt x="17050" y="97837"/>
                    <a:pt x="30766" y="108279"/>
                    <a:pt x="47911" y="108279"/>
                  </a:cubicBezTo>
                  <a:close/>
                </a:path>
              </a:pathLst>
            </a:custGeom>
            <a:grpFill/>
            <a:ln w="9525" cap="flat">
              <a:noFill/>
              <a:prstDash val="solid"/>
              <a:miter/>
            </a:ln>
          </p:spPr>
          <p:txBody>
            <a:bodyPr rtlCol="0" anchor="ctr"/>
            <a:lstStyle/>
            <a:p>
              <a:endParaRPr lang="en-US"/>
            </a:p>
          </p:txBody>
        </p:sp>
        <p:sp>
          <p:nvSpPr>
            <p:cNvPr id="39" name="Freeform 13">
              <a:extLst>
                <a:ext uri="{FF2B5EF4-FFF2-40B4-BE49-F238E27FC236}">
                  <a16:creationId xmlns:a16="http://schemas.microsoft.com/office/drawing/2014/main" id="{177D01FE-EA14-E158-A103-684980FF4E5B}"/>
                </a:ext>
              </a:extLst>
            </p:cNvPr>
            <p:cNvSpPr/>
            <p:nvPr/>
          </p:nvSpPr>
          <p:spPr>
            <a:xfrm>
              <a:off x="4914691" y="2425705"/>
              <a:ext cx="93726" cy="121825"/>
            </a:xfrm>
            <a:custGeom>
              <a:avLst/>
              <a:gdLst>
                <a:gd name="connsiteX0" fmla="*/ 55054 w 93726"/>
                <a:gd name="connsiteY0" fmla="*/ 188 h 121825"/>
                <a:gd name="connsiteX1" fmla="*/ 93726 w 93726"/>
                <a:gd name="connsiteY1" fmla="*/ 39887 h 121825"/>
                <a:gd name="connsiteX2" fmla="*/ 93726 w 93726"/>
                <a:gd name="connsiteY2" fmla="*/ 121826 h 121825"/>
                <a:gd name="connsiteX3" fmla="*/ 76772 w 93726"/>
                <a:gd name="connsiteY3" fmla="*/ 121826 h 121825"/>
                <a:gd name="connsiteX4" fmla="*/ 76772 w 93726"/>
                <a:gd name="connsiteY4" fmla="*/ 41204 h 121825"/>
                <a:gd name="connsiteX5" fmla="*/ 51435 w 93726"/>
                <a:gd name="connsiteY5" fmla="*/ 13641 h 121825"/>
                <a:gd name="connsiteX6" fmla="*/ 16954 w 93726"/>
                <a:gd name="connsiteY6" fmla="*/ 34619 h 121825"/>
                <a:gd name="connsiteX7" fmla="*/ 16954 w 93726"/>
                <a:gd name="connsiteY7" fmla="*/ 121732 h 121825"/>
                <a:gd name="connsiteX8" fmla="*/ 0 w 93726"/>
                <a:gd name="connsiteY8" fmla="*/ 121732 h 121825"/>
                <a:gd name="connsiteX9" fmla="*/ 0 w 93726"/>
                <a:gd name="connsiteY9" fmla="*/ 2728 h 121825"/>
                <a:gd name="connsiteX10" fmla="*/ 14383 w 93726"/>
                <a:gd name="connsiteY10" fmla="*/ 2728 h 121825"/>
                <a:gd name="connsiteX11" fmla="*/ 15716 w 93726"/>
                <a:gd name="connsiteY11" fmla="*/ 18533 h 121825"/>
                <a:gd name="connsiteX12" fmla="*/ 55054 w 93726"/>
                <a:gd name="connsiteY12" fmla="*/ 0 h 12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6" h="121825">
                  <a:moveTo>
                    <a:pt x="55054" y="188"/>
                  </a:moveTo>
                  <a:cubicBezTo>
                    <a:pt x="77724" y="188"/>
                    <a:pt x="93726" y="14205"/>
                    <a:pt x="93726" y="39887"/>
                  </a:cubicBezTo>
                  <a:lnTo>
                    <a:pt x="93726" y="121826"/>
                  </a:lnTo>
                  <a:lnTo>
                    <a:pt x="76772" y="121826"/>
                  </a:lnTo>
                  <a:lnTo>
                    <a:pt x="76772" y="41204"/>
                  </a:lnTo>
                  <a:cubicBezTo>
                    <a:pt x="76772" y="22013"/>
                    <a:pt x="67151" y="13641"/>
                    <a:pt x="51435" y="13641"/>
                  </a:cubicBezTo>
                  <a:cubicBezTo>
                    <a:pt x="35719" y="13641"/>
                    <a:pt x="25146" y="21543"/>
                    <a:pt x="16954" y="34619"/>
                  </a:cubicBezTo>
                  <a:lnTo>
                    <a:pt x="16954" y="121732"/>
                  </a:lnTo>
                  <a:lnTo>
                    <a:pt x="0" y="121732"/>
                  </a:lnTo>
                  <a:lnTo>
                    <a:pt x="0" y="2728"/>
                  </a:lnTo>
                  <a:lnTo>
                    <a:pt x="14383" y="2728"/>
                  </a:lnTo>
                  <a:lnTo>
                    <a:pt x="15716" y="18533"/>
                  </a:lnTo>
                  <a:cubicBezTo>
                    <a:pt x="24670" y="7056"/>
                    <a:pt x="37243" y="0"/>
                    <a:pt x="55054" y="0"/>
                  </a:cubicBezTo>
                  <a:close/>
                </a:path>
              </a:pathLst>
            </a:custGeom>
            <a:grpFill/>
            <a:ln w="9525" cap="flat">
              <a:noFill/>
              <a:prstDash val="solid"/>
              <a:miter/>
            </a:ln>
          </p:spPr>
          <p:txBody>
            <a:bodyPr rtlCol="0" anchor="ctr"/>
            <a:lstStyle/>
            <a:p>
              <a:endParaRPr lang="en-US"/>
            </a:p>
          </p:txBody>
        </p:sp>
        <p:sp>
          <p:nvSpPr>
            <p:cNvPr id="40" name="Freeform 14">
              <a:extLst>
                <a:ext uri="{FF2B5EF4-FFF2-40B4-BE49-F238E27FC236}">
                  <a16:creationId xmlns:a16="http://schemas.microsoft.com/office/drawing/2014/main" id="{D2102350-35A8-0DDE-8720-432B71C47201}"/>
                </a:ext>
              </a:extLst>
            </p:cNvPr>
            <p:cNvSpPr/>
            <p:nvPr/>
          </p:nvSpPr>
          <p:spPr>
            <a:xfrm>
              <a:off x="4834014" y="2383936"/>
              <a:ext cx="37433" cy="163688"/>
            </a:xfrm>
            <a:custGeom>
              <a:avLst/>
              <a:gdLst>
                <a:gd name="connsiteX0" fmla="*/ 26480 w 37433"/>
                <a:gd name="connsiteY0" fmla="*/ 21449 h 163688"/>
                <a:gd name="connsiteX1" fmla="*/ 15716 w 37433"/>
                <a:gd name="connsiteY1" fmla="*/ 10630 h 163688"/>
                <a:gd name="connsiteX2" fmla="*/ 26480 w 37433"/>
                <a:gd name="connsiteY2" fmla="*/ 0 h 163688"/>
                <a:gd name="connsiteX3" fmla="*/ 37433 w 37433"/>
                <a:gd name="connsiteY3" fmla="*/ 10630 h 163688"/>
                <a:gd name="connsiteX4" fmla="*/ 26480 w 37433"/>
                <a:gd name="connsiteY4" fmla="*/ 21449 h 163688"/>
                <a:gd name="connsiteX5" fmla="*/ 0 w 37433"/>
                <a:gd name="connsiteY5" fmla="*/ 44685 h 163688"/>
                <a:gd name="connsiteX6" fmla="*/ 35909 w 37433"/>
                <a:gd name="connsiteY6" fmla="*/ 44685 h 163688"/>
                <a:gd name="connsiteX7" fmla="*/ 35909 w 37433"/>
                <a:gd name="connsiteY7" fmla="*/ 163689 h 163688"/>
                <a:gd name="connsiteX8" fmla="*/ 18955 w 37433"/>
                <a:gd name="connsiteY8" fmla="*/ 163689 h 163688"/>
                <a:gd name="connsiteX9" fmla="*/ 18955 w 37433"/>
                <a:gd name="connsiteY9" fmla="*/ 57761 h 163688"/>
                <a:gd name="connsiteX10" fmla="*/ 0 w 37433"/>
                <a:gd name="connsiteY10" fmla="*/ 57761 h 163688"/>
                <a:gd name="connsiteX11" fmla="*/ 0 w 37433"/>
                <a:gd name="connsiteY11" fmla="*/ 44685 h 1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33" h="163688">
                  <a:moveTo>
                    <a:pt x="26480" y="21449"/>
                  </a:moveTo>
                  <a:cubicBezTo>
                    <a:pt x="20574" y="21449"/>
                    <a:pt x="15716" y="16745"/>
                    <a:pt x="15716" y="10630"/>
                  </a:cubicBezTo>
                  <a:cubicBezTo>
                    <a:pt x="15716" y="4516"/>
                    <a:pt x="20479" y="0"/>
                    <a:pt x="26480" y="0"/>
                  </a:cubicBezTo>
                  <a:cubicBezTo>
                    <a:pt x="32480" y="0"/>
                    <a:pt x="37433" y="4704"/>
                    <a:pt x="37433" y="10630"/>
                  </a:cubicBezTo>
                  <a:cubicBezTo>
                    <a:pt x="37433" y="16557"/>
                    <a:pt x="32671" y="21449"/>
                    <a:pt x="26480" y="21449"/>
                  </a:cubicBezTo>
                  <a:close/>
                  <a:moveTo>
                    <a:pt x="0" y="44685"/>
                  </a:moveTo>
                  <a:lnTo>
                    <a:pt x="35909" y="44685"/>
                  </a:lnTo>
                  <a:lnTo>
                    <a:pt x="35909" y="163689"/>
                  </a:lnTo>
                  <a:lnTo>
                    <a:pt x="18955" y="163689"/>
                  </a:lnTo>
                  <a:lnTo>
                    <a:pt x="18955" y="57761"/>
                  </a:lnTo>
                  <a:lnTo>
                    <a:pt x="0" y="57761"/>
                  </a:lnTo>
                  <a:lnTo>
                    <a:pt x="0" y="44685"/>
                  </a:lnTo>
                  <a:close/>
                </a:path>
              </a:pathLst>
            </a:custGeom>
            <a:grpFill/>
            <a:ln w="9525" cap="flat">
              <a:noFill/>
              <a:prstDash val="solid"/>
              <a:miter/>
            </a:ln>
          </p:spPr>
          <p:txBody>
            <a:bodyPr rtlCol="0" anchor="ctr"/>
            <a:lstStyle/>
            <a:p>
              <a:endParaRPr lang="en-US"/>
            </a:p>
          </p:txBody>
        </p:sp>
        <p:sp>
          <p:nvSpPr>
            <p:cNvPr id="41" name="Freeform 15">
              <a:extLst>
                <a:ext uri="{FF2B5EF4-FFF2-40B4-BE49-F238E27FC236}">
                  <a16:creationId xmlns:a16="http://schemas.microsoft.com/office/drawing/2014/main" id="{AEA29027-5E2C-DD43-9480-3D99A60E201C}"/>
                </a:ext>
              </a:extLst>
            </p:cNvPr>
            <p:cNvSpPr/>
            <p:nvPr/>
          </p:nvSpPr>
          <p:spPr>
            <a:xfrm>
              <a:off x="4712952" y="2380550"/>
              <a:ext cx="93725" cy="166981"/>
            </a:xfrm>
            <a:custGeom>
              <a:avLst/>
              <a:gdLst>
                <a:gd name="connsiteX0" fmla="*/ 55054 w 93725"/>
                <a:gd name="connsiteY0" fmla="*/ 45344 h 166981"/>
                <a:gd name="connsiteX1" fmla="*/ 93726 w 93725"/>
                <a:gd name="connsiteY1" fmla="*/ 85043 h 166981"/>
                <a:gd name="connsiteX2" fmla="*/ 93726 w 93725"/>
                <a:gd name="connsiteY2" fmla="*/ 166981 h 166981"/>
                <a:gd name="connsiteX3" fmla="*/ 76771 w 93725"/>
                <a:gd name="connsiteY3" fmla="*/ 166981 h 166981"/>
                <a:gd name="connsiteX4" fmla="*/ 76771 w 93725"/>
                <a:gd name="connsiteY4" fmla="*/ 86360 h 166981"/>
                <a:gd name="connsiteX5" fmla="*/ 51435 w 93725"/>
                <a:gd name="connsiteY5" fmla="*/ 58796 h 166981"/>
                <a:gd name="connsiteX6" fmla="*/ 16954 w 93725"/>
                <a:gd name="connsiteY6" fmla="*/ 80057 h 166981"/>
                <a:gd name="connsiteX7" fmla="*/ 16954 w 93725"/>
                <a:gd name="connsiteY7" fmla="*/ 166981 h 166981"/>
                <a:gd name="connsiteX8" fmla="*/ 0 w 93725"/>
                <a:gd name="connsiteY8" fmla="*/ 166981 h 166981"/>
                <a:gd name="connsiteX9" fmla="*/ 0 w 93725"/>
                <a:gd name="connsiteY9" fmla="*/ 0 h 166981"/>
                <a:gd name="connsiteX10" fmla="*/ 16954 w 93725"/>
                <a:gd name="connsiteY10" fmla="*/ 0 h 166981"/>
                <a:gd name="connsiteX11" fmla="*/ 16954 w 93725"/>
                <a:gd name="connsiteY11" fmla="*/ 63218 h 166981"/>
                <a:gd name="connsiteX12" fmla="*/ 55150 w 93725"/>
                <a:gd name="connsiteY12" fmla="*/ 45344 h 16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5" h="166981">
                  <a:moveTo>
                    <a:pt x="55054" y="45344"/>
                  </a:moveTo>
                  <a:cubicBezTo>
                    <a:pt x="77724" y="45344"/>
                    <a:pt x="93726" y="59361"/>
                    <a:pt x="93726" y="85043"/>
                  </a:cubicBezTo>
                  <a:lnTo>
                    <a:pt x="93726" y="166981"/>
                  </a:lnTo>
                  <a:lnTo>
                    <a:pt x="76771" y="166981"/>
                  </a:lnTo>
                  <a:lnTo>
                    <a:pt x="76771" y="86360"/>
                  </a:lnTo>
                  <a:cubicBezTo>
                    <a:pt x="76771" y="67169"/>
                    <a:pt x="67151" y="58796"/>
                    <a:pt x="51435" y="58796"/>
                  </a:cubicBezTo>
                  <a:cubicBezTo>
                    <a:pt x="35719" y="58796"/>
                    <a:pt x="25146" y="66699"/>
                    <a:pt x="16954" y="80057"/>
                  </a:cubicBezTo>
                  <a:lnTo>
                    <a:pt x="16954" y="166981"/>
                  </a:lnTo>
                  <a:lnTo>
                    <a:pt x="0" y="166981"/>
                  </a:lnTo>
                  <a:lnTo>
                    <a:pt x="0" y="0"/>
                  </a:lnTo>
                  <a:lnTo>
                    <a:pt x="16954" y="0"/>
                  </a:lnTo>
                  <a:lnTo>
                    <a:pt x="16954" y="63218"/>
                  </a:lnTo>
                  <a:cubicBezTo>
                    <a:pt x="25622" y="51741"/>
                    <a:pt x="38195" y="45344"/>
                    <a:pt x="55150" y="45344"/>
                  </a:cubicBezTo>
                  <a:close/>
                </a:path>
              </a:pathLst>
            </a:custGeom>
            <a:grpFill/>
            <a:ln w="9525" cap="flat">
              <a:noFill/>
              <a:prstDash val="solid"/>
              <a:miter/>
            </a:ln>
          </p:spPr>
          <p:txBody>
            <a:bodyPr rtlCol="0" anchor="ctr"/>
            <a:lstStyle/>
            <a:p>
              <a:endParaRPr lang="en-US"/>
            </a:p>
          </p:txBody>
        </p:sp>
        <p:sp>
          <p:nvSpPr>
            <p:cNvPr id="42" name="Freeform 16">
              <a:extLst>
                <a:ext uri="{FF2B5EF4-FFF2-40B4-BE49-F238E27FC236}">
                  <a16:creationId xmlns:a16="http://schemas.microsoft.com/office/drawing/2014/main" id="{6EAB53AC-D021-4450-5888-2CA1E4355031}"/>
                </a:ext>
              </a:extLst>
            </p:cNvPr>
            <p:cNvSpPr/>
            <p:nvPr/>
          </p:nvSpPr>
          <p:spPr>
            <a:xfrm>
              <a:off x="4612939" y="2400493"/>
              <a:ext cx="68770" cy="149860"/>
            </a:xfrm>
            <a:custGeom>
              <a:avLst/>
              <a:gdLst>
                <a:gd name="connsiteX0" fmla="*/ 66675 w 68770"/>
                <a:gd name="connsiteY0" fmla="*/ 134714 h 149860"/>
                <a:gd name="connsiteX1" fmla="*/ 68771 w 68770"/>
                <a:gd name="connsiteY1" fmla="*/ 147132 h 149860"/>
                <a:gd name="connsiteX2" fmla="*/ 50292 w 68770"/>
                <a:gd name="connsiteY2" fmla="*/ 149860 h 149860"/>
                <a:gd name="connsiteX3" fmla="*/ 19241 w 68770"/>
                <a:gd name="connsiteY3" fmla="*/ 122108 h 149860"/>
                <a:gd name="connsiteX4" fmla="*/ 19241 w 68770"/>
                <a:gd name="connsiteY4" fmla="*/ 41299 h 149860"/>
                <a:gd name="connsiteX5" fmla="*/ 0 w 68770"/>
                <a:gd name="connsiteY5" fmla="*/ 41299 h 149860"/>
                <a:gd name="connsiteX6" fmla="*/ 0 w 68770"/>
                <a:gd name="connsiteY6" fmla="*/ 28222 h 149860"/>
                <a:gd name="connsiteX7" fmla="*/ 19621 w 68770"/>
                <a:gd name="connsiteY7" fmla="*/ 28222 h 149860"/>
                <a:gd name="connsiteX8" fmla="*/ 20955 w 68770"/>
                <a:gd name="connsiteY8" fmla="*/ 0 h 149860"/>
                <a:gd name="connsiteX9" fmla="*/ 36004 w 68770"/>
                <a:gd name="connsiteY9" fmla="*/ 0 h 149860"/>
                <a:gd name="connsiteX10" fmla="*/ 36004 w 68770"/>
                <a:gd name="connsiteY10" fmla="*/ 28222 h 149860"/>
                <a:gd name="connsiteX11" fmla="*/ 65056 w 68770"/>
                <a:gd name="connsiteY11" fmla="*/ 28222 h 149860"/>
                <a:gd name="connsiteX12" fmla="*/ 65056 w 68770"/>
                <a:gd name="connsiteY12" fmla="*/ 41299 h 149860"/>
                <a:gd name="connsiteX13" fmla="*/ 36004 w 68770"/>
                <a:gd name="connsiteY13" fmla="*/ 41299 h 149860"/>
                <a:gd name="connsiteX14" fmla="*/ 36004 w 68770"/>
                <a:gd name="connsiteY14" fmla="*/ 121450 h 149860"/>
                <a:gd name="connsiteX15" fmla="*/ 53150 w 68770"/>
                <a:gd name="connsiteY15" fmla="*/ 136596 h 149860"/>
                <a:gd name="connsiteX16" fmla="*/ 66675 w 68770"/>
                <a:gd name="connsiteY16" fmla="*/ 134808 h 14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70" h="149860">
                  <a:moveTo>
                    <a:pt x="66675" y="134714"/>
                  </a:moveTo>
                  <a:lnTo>
                    <a:pt x="68771" y="147132"/>
                  </a:lnTo>
                  <a:cubicBezTo>
                    <a:pt x="64008" y="148449"/>
                    <a:pt x="57150" y="149860"/>
                    <a:pt x="50292" y="149860"/>
                  </a:cubicBezTo>
                  <a:cubicBezTo>
                    <a:pt x="30385" y="149860"/>
                    <a:pt x="19241" y="140829"/>
                    <a:pt x="19241" y="122108"/>
                  </a:cubicBezTo>
                  <a:lnTo>
                    <a:pt x="19241" y="41299"/>
                  </a:lnTo>
                  <a:lnTo>
                    <a:pt x="0" y="41299"/>
                  </a:lnTo>
                  <a:lnTo>
                    <a:pt x="0" y="28222"/>
                  </a:lnTo>
                  <a:lnTo>
                    <a:pt x="19621" y="28222"/>
                  </a:lnTo>
                  <a:lnTo>
                    <a:pt x="20955" y="0"/>
                  </a:lnTo>
                  <a:lnTo>
                    <a:pt x="36004" y="0"/>
                  </a:lnTo>
                  <a:lnTo>
                    <a:pt x="36004" y="28222"/>
                  </a:lnTo>
                  <a:lnTo>
                    <a:pt x="65056" y="28222"/>
                  </a:lnTo>
                  <a:lnTo>
                    <a:pt x="65056" y="41299"/>
                  </a:lnTo>
                  <a:lnTo>
                    <a:pt x="36004" y="41299"/>
                  </a:lnTo>
                  <a:lnTo>
                    <a:pt x="36004" y="121450"/>
                  </a:lnTo>
                  <a:cubicBezTo>
                    <a:pt x="36004" y="131421"/>
                    <a:pt x="41910" y="136596"/>
                    <a:pt x="53150" y="136596"/>
                  </a:cubicBezTo>
                  <a:cubicBezTo>
                    <a:pt x="58674" y="136596"/>
                    <a:pt x="62960" y="135655"/>
                    <a:pt x="66675" y="134808"/>
                  </a:cubicBezTo>
                  <a:close/>
                </a:path>
              </a:pathLst>
            </a:custGeom>
            <a:grpFill/>
            <a:ln w="9525" cap="flat">
              <a:noFill/>
              <a:prstDash val="solid"/>
              <a:miter/>
            </a:ln>
          </p:spPr>
          <p:txBody>
            <a:bodyPr rtlCol="0" anchor="ctr"/>
            <a:lstStyle/>
            <a:p>
              <a:endParaRPr lang="en-US"/>
            </a:p>
          </p:txBody>
        </p:sp>
        <p:sp>
          <p:nvSpPr>
            <p:cNvPr id="43" name="Freeform 17">
              <a:extLst>
                <a:ext uri="{FF2B5EF4-FFF2-40B4-BE49-F238E27FC236}">
                  <a16:creationId xmlns:a16="http://schemas.microsoft.com/office/drawing/2014/main" id="{8EBA43E3-25E6-3B18-9224-823752E197E5}"/>
                </a:ext>
              </a:extLst>
            </p:cNvPr>
            <p:cNvSpPr/>
            <p:nvPr/>
          </p:nvSpPr>
          <p:spPr>
            <a:xfrm>
              <a:off x="4488733" y="2428716"/>
              <a:ext cx="103822" cy="166887"/>
            </a:xfrm>
            <a:custGeom>
              <a:avLst/>
              <a:gdLst>
                <a:gd name="connsiteX0" fmla="*/ 22479 w 103822"/>
                <a:gd name="connsiteY0" fmla="*/ 166793 h 166887"/>
                <a:gd name="connsiteX1" fmla="*/ 8763 w 103822"/>
                <a:gd name="connsiteY1" fmla="*/ 164347 h 166887"/>
                <a:gd name="connsiteX2" fmla="*/ 11240 w 103822"/>
                <a:gd name="connsiteY2" fmla="*/ 152870 h 166887"/>
                <a:gd name="connsiteX3" fmla="*/ 22670 w 103822"/>
                <a:gd name="connsiteY3" fmla="*/ 154187 h 166887"/>
                <a:gd name="connsiteX4" fmla="*/ 44863 w 103822"/>
                <a:gd name="connsiteY4" fmla="*/ 133679 h 166887"/>
                <a:gd name="connsiteX5" fmla="*/ 49625 w 103822"/>
                <a:gd name="connsiteY5" fmla="*/ 119004 h 166887"/>
                <a:gd name="connsiteX6" fmla="*/ 41815 w 103822"/>
                <a:gd name="connsiteY6" fmla="*/ 119004 h 166887"/>
                <a:gd name="connsiteX7" fmla="*/ 0 w 103822"/>
                <a:gd name="connsiteY7" fmla="*/ 0 h 166887"/>
                <a:gd name="connsiteX8" fmla="*/ 17812 w 103822"/>
                <a:gd name="connsiteY8" fmla="*/ 0 h 166887"/>
                <a:gd name="connsiteX9" fmla="*/ 53721 w 103822"/>
                <a:gd name="connsiteY9" fmla="*/ 106586 h 166887"/>
                <a:gd name="connsiteX10" fmla="*/ 86868 w 103822"/>
                <a:gd name="connsiteY10" fmla="*/ 0 h 166887"/>
                <a:gd name="connsiteX11" fmla="*/ 103823 w 103822"/>
                <a:gd name="connsiteY11" fmla="*/ 0 h 166887"/>
                <a:gd name="connsiteX12" fmla="*/ 59722 w 103822"/>
                <a:gd name="connsiteY12" fmla="*/ 134808 h 166887"/>
                <a:gd name="connsiteX13" fmla="*/ 22479 w 103822"/>
                <a:gd name="connsiteY13" fmla="*/ 166887 h 1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22" h="166887">
                  <a:moveTo>
                    <a:pt x="22479" y="166793"/>
                  </a:moveTo>
                  <a:cubicBezTo>
                    <a:pt x="17241" y="166793"/>
                    <a:pt x="11716" y="165664"/>
                    <a:pt x="8763" y="164347"/>
                  </a:cubicBezTo>
                  <a:lnTo>
                    <a:pt x="11240" y="152870"/>
                  </a:lnTo>
                  <a:cubicBezTo>
                    <a:pt x="15145" y="153811"/>
                    <a:pt x="18288" y="154187"/>
                    <a:pt x="22670" y="154187"/>
                  </a:cubicBezTo>
                  <a:cubicBezTo>
                    <a:pt x="33147" y="154187"/>
                    <a:pt x="39624" y="149672"/>
                    <a:pt x="44863" y="133679"/>
                  </a:cubicBezTo>
                  <a:lnTo>
                    <a:pt x="49625" y="119004"/>
                  </a:lnTo>
                  <a:lnTo>
                    <a:pt x="41815" y="119004"/>
                  </a:lnTo>
                  <a:lnTo>
                    <a:pt x="0" y="0"/>
                  </a:lnTo>
                  <a:lnTo>
                    <a:pt x="17812" y="0"/>
                  </a:lnTo>
                  <a:lnTo>
                    <a:pt x="53721" y="106586"/>
                  </a:lnTo>
                  <a:lnTo>
                    <a:pt x="86868" y="0"/>
                  </a:lnTo>
                  <a:lnTo>
                    <a:pt x="103823" y="0"/>
                  </a:lnTo>
                  <a:lnTo>
                    <a:pt x="59722" y="134808"/>
                  </a:lnTo>
                  <a:cubicBezTo>
                    <a:pt x="51054" y="160773"/>
                    <a:pt x="39148" y="166887"/>
                    <a:pt x="22479" y="166887"/>
                  </a:cubicBezTo>
                  <a:close/>
                </a:path>
              </a:pathLst>
            </a:custGeom>
            <a:grpFill/>
            <a:ln w="9525"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9E70CF49-36D1-DA49-886E-3713E454A89E}"/>
                </a:ext>
              </a:extLst>
            </p:cNvPr>
            <p:cNvSpPr/>
            <p:nvPr/>
          </p:nvSpPr>
          <p:spPr>
            <a:xfrm>
              <a:off x="4369576" y="2425705"/>
              <a:ext cx="93725" cy="121825"/>
            </a:xfrm>
            <a:custGeom>
              <a:avLst/>
              <a:gdLst>
                <a:gd name="connsiteX0" fmla="*/ 55054 w 93725"/>
                <a:gd name="connsiteY0" fmla="*/ 188 h 121825"/>
                <a:gd name="connsiteX1" fmla="*/ 93726 w 93725"/>
                <a:gd name="connsiteY1" fmla="*/ 39887 h 121825"/>
                <a:gd name="connsiteX2" fmla="*/ 93726 w 93725"/>
                <a:gd name="connsiteY2" fmla="*/ 121826 h 121825"/>
                <a:gd name="connsiteX3" fmla="*/ 76771 w 93725"/>
                <a:gd name="connsiteY3" fmla="*/ 121826 h 121825"/>
                <a:gd name="connsiteX4" fmla="*/ 76771 w 93725"/>
                <a:gd name="connsiteY4" fmla="*/ 41204 h 121825"/>
                <a:gd name="connsiteX5" fmla="*/ 51435 w 93725"/>
                <a:gd name="connsiteY5" fmla="*/ 13641 h 121825"/>
                <a:gd name="connsiteX6" fmla="*/ 16954 w 93725"/>
                <a:gd name="connsiteY6" fmla="*/ 34619 h 121825"/>
                <a:gd name="connsiteX7" fmla="*/ 16954 w 93725"/>
                <a:gd name="connsiteY7" fmla="*/ 121732 h 121825"/>
                <a:gd name="connsiteX8" fmla="*/ 0 w 93725"/>
                <a:gd name="connsiteY8" fmla="*/ 121732 h 121825"/>
                <a:gd name="connsiteX9" fmla="*/ 0 w 93725"/>
                <a:gd name="connsiteY9" fmla="*/ 2728 h 121825"/>
                <a:gd name="connsiteX10" fmla="*/ 14383 w 93725"/>
                <a:gd name="connsiteY10" fmla="*/ 2728 h 121825"/>
                <a:gd name="connsiteX11" fmla="*/ 15716 w 93725"/>
                <a:gd name="connsiteY11" fmla="*/ 18533 h 121825"/>
                <a:gd name="connsiteX12" fmla="*/ 55054 w 93725"/>
                <a:gd name="connsiteY12" fmla="*/ 0 h 12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5" h="121825">
                  <a:moveTo>
                    <a:pt x="55054" y="188"/>
                  </a:moveTo>
                  <a:cubicBezTo>
                    <a:pt x="77724" y="188"/>
                    <a:pt x="93726" y="14205"/>
                    <a:pt x="93726" y="39887"/>
                  </a:cubicBezTo>
                  <a:lnTo>
                    <a:pt x="93726" y="121826"/>
                  </a:lnTo>
                  <a:lnTo>
                    <a:pt x="76771" y="121826"/>
                  </a:lnTo>
                  <a:lnTo>
                    <a:pt x="76771" y="41204"/>
                  </a:lnTo>
                  <a:cubicBezTo>
                    <a:pt x="76771" y="22013"/>
                    <a:pt x="67151" y="13641"/>
                    <a:pt x="51435" y="13641"/>
                  </a:cubicBezTo>
                  <a:cubicBezTo>
                    <a:pt x="35719" y="13641"/>
                    <a:pt x="25146" y="21543"/>
                    <a:pt x="16954" y="34619"/>
                  </a:cubicBezTo>
                  <a:lnTo>
                    <a:pt x="16954" y="121732"/>
                  </a:lnTo>
                  <a:lnTo>
                    <a:pt x="0" y="121732"/>
                  </a:lnTo>
                  <a:lnTo>
                    <a:pt x="0" y="2728"/>
                  </a:lnTo>
                  <a:lnTo>
                    <a:pt x="14383" y="2728"/>
                  </a:lnTo>
                  <a:lnTo>
                    <a:pt x="15716" y="18533"/>
                  </a:lnTo>
                  <a:cubicBezTo>
                    <a:pt x="24670" y="7056"/>
                    <a:pt x="37243" y="0"/>
                    <a:pt x="55054" y="0"/>
                  </a:cubicBezTo>
                  <a:close/>
                </a:path>
              </a:pathLst>
            </a:custGeom>
            <a:grpFill/>
            <a:ln w="9525"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36F2EB75-3DA9-5CD9-4A5D-21D7DE8881DA}"/>
                </a:ext>
              </a:extLst>
            </p:cNvPr>
            <p:cNvSpPr/>
            <p:nvPr/>
          </p:nvSpPr>
          <p:spPr>
            <a:xfrm>
              <a:off x="4211175" y="2389581"/>
              <a:ext cx="129825" cy="158044"/>
            </a:xfrm>
            <a:custGeom>
              <a:avLst/>
              <a:gdLst>
                <a:gd name="connsiteX0" fmla="*/ 112014 w 129825"/>
                <a:gd name="connsiteY0" fmla="*/ 158044 h 158044"/>
                <a:gd name="connsiteX1" fmla="*/ 95536 w 129825"/>
                <a:gd name="connsiteY1" fmla="*/ 109314 h 158044"/>
                <a:gd name="connsiteX2" fmla="*/ 33147 w 129825"/>
                <a:gd name="connsiteY2" fmla="*/ 109314 h 158044"/>
                <a:gd name="connsiteX3" fmla="*/ 17621 w 129825"/>
                <a:gd name="connsiteY3" fmla="*/ 158044 h 158044"/>
                <a:gd name="connsiteX4" fmla="*/ 0 w 129825"/>
                <a:gd name="connsiteY4" fmla="*/ 158044 h 158044"/>
                <a:gd name="connsiteX5" fmla="*/ 52388 w 129825"/>
                <a:gd name="connsiteY5" fmla="*/ 0 h 158044"/>
                <a:gd name="connsiteX6" fmla="*/ 75914 w 129825"/>
                <a:gd name="connsiteY6" fmla="*/ 0 h 158044"/>
                <a:gd name="connsiteX7" fmla="*/ 129826 w 129825"/>
                <a:gd name="connsiteY7" fmla="*/ 158044 h 158044"/>
                <a:gd name="connsiteX8" fmla="*/ 112014 w 129825"/>
                <a:gd name="connsiteY8" fmla="*/ 158044 h 158044"/>
                <a:gd name="connsiteX9" fmla="*/ 64008 w 129825"/>
                <a:gd name="connsiteY9" fmla="*/ 12418 h 158044"/>
                <a:gd name="connsiteX10" fmla="*/ 37719 w 129825"/>
                <a:gd name="connsiteY10" fmla="*/ 95297 h 158044"/>
                <a:gd name="connsiteX11" fmla="*/ 90964 w 129825"/>
                <a:gd name="connsiteY11" fmla="*/ 95297 h 158044"/>
                <a:gd name="connsiteX12" fmla="*/ 64008 w 129825"/>
                <a:gd name="connsiteY12" fmla="*/ 12418 h 1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825" h="158044">
                  <a:moveTo>
                    <a:pt x="112014" y="158044"/>
                  </a:moveTo>
                  <a:lnTo>
                    <a:pt x="95536" y="109314"/>
                  </a:lnTo>
                  <a:lnTo>
                    <a:pt x="33147" y="109314"/>
                  </a:lnTo>
                  <a:lnTo>
                    <a:pt x="17621" y="158044"/>
                  </a:lnTo>
                  <a:lnTo>
                    <a:pt x="0" y="158044"/>
                  </a:lnTo>
                  <a:lnTo>
                    <a:pt x="52388" y="0"/>
                  </a:lnTo>
                  <a:lnTo>
                    <a:pt x="75914" y="0"/>
                  </a:lnTo>
                  <a:lnTo>
                    <a:pt x="129826" y="158044"/>
                  </a:lnTo>
                  <a:lnTo>
                    <a:pt x="112014" y="158044"/>
                  </a:lnTo>
                  <a:close/>
                  <a:moveTo>
                    <a:pt x="64008" y="12418"/>
                  </a:moveTo>
                  <a:lnTo>
                    <a:pt x="37719" y="95297"/>
                  </a:lnTo>
                  <a:lnTo>
                    <a:pt x="90964" y="95297"/>
                  </a:lnTo>
                  <a:lnTo>
                    <a:pt x="64008" y="12418"/>
                  </a:lnTo>
                  <a:close/>
                </a:path>
              </a:pathLst>
            </a:custGeom>
            <a:grpFill/>
            <a:ln w="9525"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3FABFC78-123C-6FCA-92CC-2C5B628D74A7}"/>
                </a:ext>
              </a:extLst>
            </p:cNvPr>
            <p:cNvSpPr/>
            <p:nvPr/>
          </p:nvSpPr>
          <p:spPr>
            <a:xfrm>
              <a:off x="4034581" y="2425987"/>
              <a:ext cx="100393" cy="124365"/>
            </a:xfrm>
            <a:custGeom>
              <a:avLst/>
              <a:gdLst>
                <a:gd name="connsiteX0" fmla="*/ 99727 w 100393"/>
                <a:gd name="connsiteY0" fmla="*/ 67263 h 124365"/>
                <a:gd name="connsiteX1" fmla="*/ 16478 w 100393"/>
                <a:gd name="connsiteY1" fmla="*/ 67263 h 124365"/>
                <a:gd name="connsiteX2" fmla="*/ 16478 w 100393"/>
                <a:gd name="connsiteY2" fmla="*/ 67733 h 124365"/>
                <a:gd name="connsiteX3" fmla="*/ 55531 w 100393"/>
                <a:gd name="connsiteY3" fmla="*/ 111101 h 124365"/>
                <a:gd name="connsiteX4" fmla="*/ 88487 w 100393"/>
                <a:gd name="connsiteY4" fmla="*/ 100001 h 124365"/>
                <a:gd name="connsiteX5" fmla="*/ 95155 w 100393"/>
                <a:gd name="connsiteY5" fmla="*/ 110819 h 124365"/>
                <a:gd name="connsiteX6" fmla="*/ 54674 w 100393"/>
                <a:gd name="connsiteY6" fmla="*/ 124366 h 124365"/>
                <a:gd name="connsiteX7" fmla="*/ 0 w 100393"/>
                <a:gd name="connsiteY7" fmla="*/ 67733 h 124365"/>
                <a:gd name="connsiteX8" fmla="*/ 0 w 100393"/>
                <a:gd name="connsiteY8" fmla="*/ 55974 h 124365"/>
                <a:gd name="connsiteX9" fmla="*/ 51245 w 100393"/>
                <a:gd name="connsiteY9" fmla="*/ 0 h 124365"/>
                <a:gd name="connsiteX10" fmla="*/ 100394 w 100393"/>
                <a:gd name="connsiteY10" fmla="*/ 56633 h 124365"/>
                <a:gd name="connsiteX11" fmla="*/ 99727 w 100393"/>
                <a:gd name="connsiteY11" fmla="*/ 67263 h 124365"/>
                <a:gd name="connsiteX12" fmla="*/ 51245 w 100393"/>
                <a:gd name="connsiteY12" fmla="*/ 13264 h 124365"/>
                <a:gd name="connsiteX13" fmla="*/ 16478 w 100393"/>
                <a:gd name="connsiteY13" fmla="*/ 55033 h 124365"/>
                <a:gd name="connsiteX14" fmla="*/ 85058 w 100393"/>
                <a:gd name="connsiteY14" fmla="*/ 55033 h 124365"/>
                <a:gd name="connsiteX15" fmla="*/ 85058 w 100393"/>
                <a:gd name="connsiteY15" fmla="*/ 53434 h 124365"/>
                <a:gd name="connsiteX16" fmla="*/ 51245 w 100393"/>
                <a:gd name="connsiteY16" fmla="*/ 13264 h 12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393" h="124365">
                  <a:moveTo>
                    <a:pt x="99727" y="67263"/>
                  </a:moveTo>
                  <a:lnTo>
                    <a:pt x="16478" y="67263"/>
                  </a:lnTo>
                  <a:lnTo>
                    <a:pt x="16478" y="67733"/>
                  </a:lnTo>
                  <a:cubicBezTo>
                    <a:pt x="16478" y="95767"/>
                    <a:pt x="30861" y="111101"/>
                    <a:pt x="55531" y="111101"/>
                  </a:cubicBezTo>
                  <a:cubicBezTo>
                    <a:pt x="69723" y="111101"/>
                    <a:pt x="79343" y="105927"/>
                    <a:pt x="88487" y="100001"/>
                  </a:cubicBezTo>
                  <a:lnTo>
                    <a:pt x="95155" y="110819"/>
                  </a:lnTo>
                  <a:cubicBezTo>
                    <a:pt x="85820" y="118063"/>
                    <a:pt x="71342" y="124366"/>
                    <a:pt x="54674" y="124366"/>
                  </a:cubicBezTo>
                  <a:cubicBezTo>
                    <a:pt x="20384" y="124366"/>
                    <a:pt x="0" y="100189"/>
                    <a:pt x="0" y="67733"/>
                  </a:cubicBezTo>
                  <a:lnTo>
                    <a:pt x="0" y="55974"/>
                  </a:lnTo>
                  <a:cubicBezTo>
                    <a:pt x="0" y="24836"/>
                    <a:pt x="19431" y="0"/>
                    <a:pt x="51245" y="0"/>
                  </a:cubicBezTo>
                  <a:cubicBezTo>
                    <a:pt x="83058" y="0"/>
                    <a:pt x="100394" y="20979"/>
                    <a:pt x="100394" y="56633"/>
                  </a:cubicBezTo>
                  <a:cubicBezTo>
                    <a:pt x="100394" y="60490"/>
                    <a:pt x="100203" y="64535"/>
                    <a:pt x="99727" y="67263"/>
                  </a:cubicBezTo>
                  <a:close/>
                  <a:moveTo>
                    <a:pt x="51245" y="13264"/>
                  </a:moveTo>
                  <a:cubicBezTo>
                    <a:pt x="29337" y="13264"/>
                    <a:pt x="16764" y="29539"/>
                    <a:pt x="16478" y="55033"/>
                  </a:cubicBezTo>
                  <a:lnTo>
                    <a:pt x="85058" y="55033"/>
                  </a:lnTo>
                  <a:lnTo>
                    <a:pt x="85058" y="53434"/>
                  </a:lnTo>
                  <a:cubicBezTo>
                    <a:pt x="85058" y="28599"/>
                    <a:pt x="72962" y="13264"/>
                    <a:pt x="51245" y="13264"/>
                  </a:cubicBezTo>
                  <a:close/>
                </a:path>
              </a:pathLst>
            </a:custGeom>
            <a:grpFill/>
            <a:ln w="9525"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CDC5BDF1-105D-2863-9C7E-91EB4C82C980}"/>
                </a:ext>
              </a:extLst>
            </p:cNvPr>
            <p:cNvSpPr/>
            <p:nvPr/>
          </p:nvSpPr>
          <p:spPr>
            <a:xfrm>
              <a:off x="3926282" y="2380550"/>
              <a:ext cx="96678" cy="167075"/>
            </a:xfrm>
            <a:custGeom>
              <a:avLst/>
              <a:gdLst>
                <a:gd name="connsiteX0" fmla="*/ 77343 w 96678"/>
                <a:gd name="connsiteY0" fmla="*/ 167076 h 167075"/>
                <a:gd name="connsiteX1" fmla="*/ 32766 w 96678"/>
                <a:gd name="connsiteY1" fmla="*/ 105927 h 167075"/>
                <a:gd name="connsiteX2" fmla="*/ 16954 w 96678"/>
                <a:gd name="connsiteY2" fmla="*/ 122861 h 167075"/>
                <a:gd name="connsiteX3" fmla="*/ 16954 w 96678"/>
                <a:gd name="connsiteY3" fmla="*/ 167076 h 167075"/>
                <a:gd name="connsiteX4" fmla="*/ 0 w 96678"/>
                <a:gd name="connsiteY4" fmla="*/ 167076 h 167075"/>
                <a:gd name="connsiteX5" fmla="*/ 0 w 96678"/>
                <a:gd name="connsiteY5" fmla="*/ 0 h 167075"/>
                <a:gd name="connsiteX6" fmla="*/ 16954 w 96678"/>
                <a:gd name="connsiteY6" fmla="*/ 0 h 167075"/>
                <a:gd name="connsiteX7" fmla="*/ 16954 w 96678"/>
                <a:gd name="connsiteY7" fmla="*/ 102729 h 167075"/>
                <a:gd name="connsiteX8" fmla="*/ 68389 w 96678"/>
                <a:gd name="connsiteY8" fmla="*/ 48072 h 167075"/>
                <a:gd name="connsiteX9" fmla="*/ 88297 w 96678"/>
                <a:gd name="connsiteY9" fmla="*/ 48072 h 167075"/>
                <a:gd name="connsiteX10" fmla="*/ 43910 w 96678"/>
                <a:gd name="connsiteY10" fmla="*/ 95015 h 167075"/>
                <a:gd name="connsiteX11" fmla="*/ 96679 w 96678"/>
                <a:gd name="connsiteY11" fmla="*/ 167076 h 167075"/>
                <a:gd name="connsiteX12" fmla="*/ 77248 w 96678"/>
                <a:gd name="connsiteY12" fmla="*/ 167076 h 1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78" h="167075">
                  <a:moveTo>
                    <a:pt x="77343" y="167076"/>
                  </a:moveTo>
                  <a:lnTo>
                    <a:pt x="32766" y="105927"/>
                  </a:lnTo>
                  <a:lnTo>
                    <a:pt x="16954" y="122861"/>
                  </a:lnTo>
                  <a:lnTo>
                    <a:pt x="16954" y="167076"/>
                  </a:lnTo>
                  <a:lnTo>
                    <a:pt x="0" y="167076"/>
                  </a:lnTo>
                  <a:lnTo>
                    <a:pt x="0" y="0"/>
                  </a:lnTo>
                  <a:lnTo>
                    <a:pt x="16954" y="0"/>
                  </a:lnTo>
                  <a:lnTo>
                    <a:pt x="16954" y="102729"/>
                  </a:lnTo>
                  <a:lnTo>
                    <a:pt x="68389" y="48072"/>
                  </a:lnTo>
                  <a:lnTo>
                    <a:pt x="88297" y="48072"/>
                  </a:lnTo>
                  <a:lnTo>
                    <a:pt x="43910" y="95015"/>
                  </a:lnTo>
                  <a:lnTo>
                    <a:pt x="96679" y="167076"/>
                  </a:lnTo>
                  <a:lnTo>
                    <a:pt x="77248" y="167076"/>
                  </a:lnTo>
                  <a:close/>
                </a:path>
              </a:pathLst>
            </a:custGeom>
            <a:grpFill/>
            <a:ln w="9525"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3133A59C-94F5-599C-228D-6550B9D3D10B}"/>
                </a:ext>
              </a:extLst>
            </p:cNvPr>
            <p:cNvSpPr/>
            <p:nvPr/>
          </p:nvSpPr>
          <p:spPr>
            <a:xfrm>
              <a:off x="3790551" y="2425893"/>
              <a:ext cx="93440" cy="124460"/>
            </a:xfrm>
            <a:custGeom>
              <a:avLst/>
              <a:gdLst>
                <a:gd name="connsiteX0" fmla="*/ 50673 w 93440"/>
                <a:gd name="connsiteY0" fmla="*/ 0 h 124460"/>
                <a:gd name="connsiteX1" fmla="*/ 93440 w 93440"/>
                <a:gd name="connsiteY1" fmla="*/ 39981 h 124460"/>
                <a:gd name="connsiteX2" fmla="*/ 93440 w 93440"/>
                <a:gd name="connsiteY2" fmla="*/ 121732 h 124460"/>
                <a:gd name="connsiteX3" fmla="*/ 79534 w 93440"/>
                <a:gd name="connsiteY3" fmla="*/ 121732 h 124460"/>
                <a:gd name="connsiteX4" fmla="*/ 78391 w 93440"/>
                <a:gd name="connsiteY4" fmla="*/ 107715 h 124460"/>
                <a:gd name="connsiteX5" fmla="*/ 38862 w 93440"/>
                <a:gd name="connsiteY5" fmla="*/ 124460 h 124460"/>
                <a:gd name="connsiteX6" fmla="*/ 0 w 93440"/>
                <a:gd name="connsiteY6" fmla="*/ 91252 h 124460"/>
                <a:gd name="connsiteX7" fmla="*/ 0 w 93440"/>
                <a:gd name="connsiteY7" fmla="*/ 83820 h 124460"/>
                <a:gd name="connsiteX8" fmla="*/ 48673 w 93440"/>
                <a:gd name="connsiteY8" fmla="*/ 49483 h 124460"/>
                <a:gd name="connsiteX9" fmla="*/ 76581 w 93440"/>
                <a:gd name="connsiteY9" fmla="*/ 49483 h 124460"/>
                <a:gd name="connsiteX10" fmla="*/ 76581 w 93440"/>
                <a:gd name="connsiteY10" fmla="*/ 39511 h 124460"/>
                <a:gd name="connsiteX11" fmla="*/ 49625 w 93440"/>
                <a:gd name="connsiteY11" fmla="*/ 13547 h 124460"/>
                <a:gd name="connsiteX12" fmla="*/ 13240 w 93440"/>
                <a:gd name="connsiteY12" fmla="*/ 23048 h 124460"/>
                <a:gd name="connsiteX13" fmla="*/ 7715 w 93440"/>
                <a:gd name="connsiteY13" fmla="*/ 11759 h 124460"/>
                <a:gd name="connsiteX14" fmla="*/ 50673 w 93440"/>
                <a:gd name="connsiteY14" fmla="*/ 0 h 124460"/>
                <a:gd name="connsiteX15" fmla="*/ 41529 w 93440"/>
                <a:gd name="connsiteY15" fmla="*/ 111384 h 124460"/>
                <a:gd name="connsiteX16" fmla="*/ 76486 w 93440"/>
                <a:gd name="connsiteY16" fmla="*/ 94639 h 124460"/>
                <a:gd name="connsiteX17" fmla="*/ 76486 w 93440"/>
                <a:gd name="connsiteY17" fmla="*/ 61430 h 124460"/>
                <a:gd name="connsiteX18" fmla="*/ 49721 w 93440"/>
                <a:gd name="connsiteY18" fmla="*/ 61430 h 124460"/>
                <a:gd name="connsiteX19" fmla="*/ 16764 w 93440"/>
                <a:gd name="connsiteY19" fmla="*/ 85137 h 124460"/>
                <a:gd name="connsiteX20" fmla="*/ 16764 w 93440"/>
                <a:gd name="connsiteY20" fmla="*/ 90123 h 124460"/>
                <a:gd name="connsiteX21" fmla="*/ 41434 w 93440"/>
                <a:gd name="connsiteY21" fmla="*/ 111384 h 12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440" h="124460">
                  <a:moveTo>
                    <a:pt x="50673" y="0"/>
                  </a:moveTo>
                  <a:cubicBezTo>
                    <a:pt x="79724" y="0"/>
                    <a:pt x="93440" y="15616"/>
                    <a:pt x="93440" y="39981"/>
                  </a:cubicBezTo>
                  <a:lnTo>
                    <a:pt x="93440" y="121732"/>
                  </a:lnTo>
                  <a:lnTo>
                    <a:pt x="79534" y="121732"/>
                  </a:lnTo>
                  <a:lnTo>
                    <a:pt x="78391" y="107715"/>
                  </a:lnTo>
                  <a:cubicBezTo>
                    <a:pt x="67628" y="119474"/>
                    <a:pt x="54578" y="124460"/>
                    <a:pt x="38862" y="124460"/>
                  </a:cubicBezTo>
                  <a:cubicBezTo>
                    <a:pt x="18288" y="124460"/>
                    <a:pt x="0" y="112042"/>
                    <a:pt x="0" y="91252"/>
                  </a:cubicBezTo>
                  <a:lnTo>
                    <a:pt x="0" y="83820"/>
                  </a:lnTo>
                  <a:cubicBezTo>
                    <a:pt x="0" y="63312"/>
                    <a:pt x="18764" y="49483"/>
                    <a:pt x="48673" y="49483"/>
                  </a:cubicBezTo>
                  <a:lnTo>
                    <a:pt x="76581" y="49483"/>
                  </a:lnTo>
                  <a:lnTo>
                    <a:pt x="76581" y="39511"/>
                  </a:lnTo>
                  <a:cubicBezTo>
                    <a:pt x="76581" y="22107"/>
                    <a:pt x="67913" y="13547"/>
                    <a:pt x="49625" y="13547"/>
                  </a:cubicBezTo>
                  <a:cubicBezTo>
                    <a:pt x="35433" y="13547"/>
                    <a:pt x="24955" y="17121"/>
                    <a:pt x="13240" y="23048"/>
                  </a:cubicBezTo>
                  <a:lnTo>
                    <a:pt x="7715" y="11759"/>
                  </a:lnTo>
                  <a:cubicBezTo>
                    <a:pt x="18955" y="5174"/>
                    <a:pt x="33338" y="0"/>
                    <a:pt x="50673" y="0"/>
                  </a:cubicBezTo>
                  <a:close/>
                  <a:moveTo>
                    <a:pt x="41529" y="111384"/>
                  </a:moveTo>
                  <a:cubicBezTo>
                    <a:pt x="55436" y="111384"/>
                    <a:pt x="67818" y="105927"/>
                    <a:pt x="76486" y="94639"/>
                  </a:cubicBezTo>
                  <a:lnTo>
                    <a:pt x="76486" y="61430"/>
                  </a:lnTo>
                  <a:lnTo>
                    <a:pt x="49721" y="61430"/>
                  </a:lnTo>
                  <a:cubicBezTo>
                    <a:pt x="28956" y="61430"/>
                    <a:pt x="16764" y="69521"/>
                    <a:pt x="16764" y="85137"/>
                  </a:cubicBezTo>
                  <a:lnTo>
                    <a:pt x="16764" y="90123"/>
                  </a:lnTo>
                  <a:cubicBezTo>
                    <a:pt x="16764" y="103011"/>
                    <a:pt x="26384" y="111384"/>
                    <a:pt x="41434" y="111384"/>
                  </a:cubicBezTo>
                  <a:close/>
                </a:path>
              </a:pathLst>
            </a:custGeom>
            <a:grpFill/>
            <a:ln w="9525"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6B939555-CD11-9590-E368-08EBDB2DC46A}"/>
                </a:ext>
              </a:extLst>
            </p:cNvPr>
            <p:cNvSpPr/>
            <p:nvPr/>
          </p:nvSpPr>
          <p:spPr>
            <a:xfrm>
              <a:off x="3608909" y="2389581"/>
              <a:ext cx="143160" cy="158044"/>
            </a:xfrm>
            <a:custGeom>
              <a:avLst/>
              <a:gdLst>
                <a:gd name="connsiteX0" fmla="*/ 121634 w 143160"/>
                <a:gd name="connsiteY0" fmla="*/ 0 h 158044"/>
                <a:gd name="connsiteX1" fmla="*/ 143161 w 143160"/>
                <a:gd name="connsiteY1" fmla="*/ 0 h 158044"/>
                <a:gd name="connsiteX2" fmla="*/ 143161 w 143160"/>
                <a:gd name="connsiteY2" fmla="*/ 158044 h 158044"/>
                <a:gd name="connsiteX3" fmla="*/ 126682 w 143160"/>
                <a:gd name="connsiteY3" fmla="*/ 158044 h 158044"/>
                <a:gd name="connsiteX4" fmla="*/ 126682 w 143160"/>
                <a:gd name="connsiteY4" fmla="*/ 25494 h 158044"/>
                <a:gd name="connsiteX5" fmla="*/ 80963 w 143160"/>
                <a:gd name="connsiteY5" fmla="*/ 135184 h 158044"/>
                <a:gd name="connsiteX6" fmla="*/ 81153 w 143160"/>
                <a:gd name="connsiteY6" fmla="*/ 135373 h 158044"/>
                <a:gd name="connsiteX7" fmla="*/ 61722 w 143160"/>
                <a:gd name="connsiteY7" fmla="*/ 135373 h 158044"/>
                <a:gd name="connsiteX8" fmla="*/ 15811 w 143160"/>
                <a:gd name="connsiteY8" fmla="*/ 23613 h 158044"/>
                <a:gd name="connsiteX9" fmla="*/ 15811 w 143160"/>
                <a:gd name="connsiteY9" fmla="*/ 157950 h 158044"/>
                <a:gd name="connsiteX10" fmla="*/ 0 w 143160"/>
                <a:gd name="connsiteY10" fmla="*/ 157950 h 158044"/>
                <a:gd name="connsiteX11" fmla="*/ 0 w 143160"/>
                <a:gd name="connsiteY11" fmla="*/ 0 h 158044"/>
                <a:gd name="connsiteX12" fmla="*/ 22669 w 143160"/>
                <a:gd name="connsiteY12" fmla="*/ 0 h 158044"/>
                <a:gd name="connsiteX13" fmla="*/ 72009 w 143160"/>
                <a:gd name="connsiteY13" fmla="*/ 121261 h 158044"/>
                <a:gd name="connsiteX14" fmla="*/ 121825 w 143160"/>
                <a:gd name="connsiteY14" fmla="*/ 282 h 158044"/>
                <a:gd name="connsiteX15" fmla="*/ 121634 w 143160"/>
                <a:gd name="connsiteY15" fmla="*/ 94 h 1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 h="158044">
                  <a:moveTo>
                    <a:pt x="121634" y="0"/>
                  </a:moveTo>
                  <a:lnTo>
                    <a:pt x="143161" y="0"/>
                  </a:lnTo>
                  <a:lnTo>
                    <a:pt x="143161" y="158044"/>
                  </a:lnTo>
                  <a:lnTo>
                    <a:pt x="126682" y="158044"/>
                  </a:lnTo>
                  <a:lnTo>
                    <a:pt x="126682" y="25494"/>
                  </a:lnTo>
                  <a:lnTo>
                    <a:pt x="80963" y="135184"/>
                  </a:lnTo>
                  <a:lnTo>
                    <a:pt x="81153" y="135373"/>
                  </a:lnTo>
                  <a:lnTo>
                    <a:pt x="61722" y="135373"/>
                  </a:lnTo>
                  <a:lnTo>
                    <a:pt x="15811" y="23613"/>
                  </a:lnTo>
                  <a:lnTo>
                    <a:pt x="15811" y="157950"/>
                  </a:lnTo>
                  <a:lnTo>
                    <a:pt x="0" y="157950"/>
                  </a:lnTo>
                  <a:lnTo>
                    <a:pt x="0" y="0"/>
                  </a:lnTo>
                  <a:lnTo>
                    <a:pt x="22669" y="0"/>
                  </a:lnTo>
                  <a:lnTo>
                    <a:pt x="72009" y="121261"/>
                  </a:lnTo>
                  <a:lnTo>
                    <a:pt x="121825" y="282"/>
                  </a:lnTo>
                  <a:lnTo>
                    <a:pt x="121634" y="94"/>
                  </a:lnTo>
                  <a:close/>
                </a:path>
              </a:pathLst>
            </a:custGeom>
            <a:grpFill/>
            <a:ln w="9525"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156FC008-7A98-4620-3FE2-B09D4CE8045F}"/>
                </a:ext>
              </a:extLst>
            </p:cNvPr>
            <p:cNvSpPr/>
            <p:nvPr/>
          </p:nvSpPr>
          <p:spPr>
            <a:xfrm>
              <a:off x="1334911" y="2344143"/>
              <a:ext cx="301370" cy="203670"/>
            </a:xfrm>
            <a:custGeom>
              <a:avLst/>
              <a:gdLst>
                <a:gd name="connsiteX0" fmla="*/ 1619 w 301370"/>
                <a:gd name="connsiteY0" fmla="*/ 203576 h 203670"/>
                <a:gd name="connsiteX1" fmla="*/ 186214 w 301370"/>
                <a:gd name="connsiteY1" fmla="*/ 90217 h 203670"/>
                <a:gd name="connsiteX2" fmla="*/ 281940 w 301370"/>
                <a:gd name="connsiteY2" fmla="*/ 90217 h 203670"/>
                <a:gd name="connsiteX3" fmla="*/ 287560 w 301370"/>
                <a:gd name="connsiteY3" fmla="*/ 95767 h 203670"/>
                <a:gd name="connsiteX4" fmla="*/ 284893 w 301370"/>
                <a:gd name="connsiteY4" fmla="*/ 100377 h 203670"/>
                <a:gd name="connsiteX5" fmla="*/ 194215 w 301370"/>
                <a:gd name="connsiteY5" fmla="*/ 154093 h 203670"/>
                <a:gd name="connsiteX6" fmla="*/ 186309 w 301370"/>
                <a:gd name="connsiteY6" fmla="*/ 169804 h 203670"/>
                <a:gd name="connsiteX7" fmla="*/ 186309 w 301370"/>
                <a:gd name="connsiteY7" fmla="*/ 203670 h 203670"/>
                <a:gd name="connsiteX8" fmla="*/ 301371 w 301370"/>
                <a:gd name="connsiteY8" fmla="*/ 203670 h 203670"/>
                <a:gd name="connsiteX9" fmla="*/ 301371 w 301370"/>
                <a:gd name="connsiteY9" fmla="*/ 6961 h 203670"/>
                <a:gd name="connsiteX10" fmla="*/ 294037 w 301370"/>
                <a:gd name="connsiteY10" fmla="*/ 0 h 203670"/>
                <a:gd name="connsiteX11" fmla="*/ 184118 w 301370"/>
                <a:gd name="connsiteY11" fmla="*/ 0 h 203670"/>
                <a:gd name="connsiteX12" fmla="*/ 0 w 301370"/>
                <a:gd name="connsiteY12" fmla="*/ 112795 h 203670"/>
                <a:gd name="connsiteX13" fmla="*/ 0 w 301370"/>
                <a:gd name="connsiteY13" fmla="*/ 203482 h 203670"/>
                <a:gd name="connsiteX14" fmla="*/ 1619 w 301370"/>
                <a:gd name="connsiteY14" fmla="*/ 203482 h 20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70" h="203670">
                  <a:moveTo>
                    <a:pt x="1619" y="203576"/>
                  </a:moveTo>
                  <a:lnTo>
                    <a:pt x="186214" y="90217"/>
                  </a:lnTo>
                  <a:lnTo>
                    <a:pt x="281940" y="90217"/>
                  </a:lnTo>
                  <a:cubicBezTo>
                    <a:pt x="284893" y="90217"/>
                    <a:pt x="287560" y="92569"/>
                    <a:pt x="287560" y="95767"/>
                  </a:cubicBezTo>
                  <a:cubicBezTo>
                    <a:pt x="287560" y="98401"/>
                    <a:pt x="286417" y="99530"/>
                    <a:pt x="284893" y="100377"/>
                  </a:cubicBezTo>
                  <a:lnTo>
                    <a:pt x="194215" y="154093"/>
                  </a:lnTo>
                  <a:cubicBezTo>
                    <a:pt x="188309" y="157574"/>
                    <a:pt x="186309" y="164536"/>
                    <a:pt x="186309" y="169804"/>
                  </a:cubicBezTo>
                  <a:lnTo>
                    <a:pt x="186309" y="203670"/>
                  </a:lnTo>
                  <a:cubicBezTo>
                    <a:pt x="186309" y="203670"/>
                    <a:pt x="301371" y="203670"/>
                    <a:pt x="301371" y="203670"/>
                  </a:cubicBezTo>
                  <a:lnTo>
                    <a:pt x="301371" y="6961"/>
                  </a:lnTo>
                  <a:cubicBezTo>
                    <a:pt x="301371" y="3199"/>
                    <a:pt x="298418" y="0"/>
                    <a:pt x="294037" y="0"/>
                  </a:cubicBezTo>
                  <a:lnTo>
                    <a:pt x="184118" y="0"/>
                  </a:lnTo>
                  <a:lnTo>
                    <a:pt x="0" y="112795"/>
                  </a:lnTo>
                  <a:lnTo>
                    <a:pt x="0" y="203482"/>
                  </a:lnTo>
                  <a:lnTo>
                    <a:pt x="1619" y="203482"/>
                  </a:lnTo>
                  <a:close/>
                </a:path>
              </a:pathLst>
            </a:custGeom>
            <a:grpFill/>
            <a:ln w="9525"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00829BC8-81DD-E9B9-A405-2A5D49EE7472}"/>
                </a:ext>
              </a:extLst>
            </p:cNvPr>
            <p:cNvSpPr/>
            <p:nvPr/>
          </p:nvSpPr>
          <p:spPr>
            <a:xfrm>
              <a:off x="2849671" y="2344143"/>
              <a:ext cx="165925" cy="203576"/>
            </a:xfrm>
            <a:custGeom>
              <a:avLst/>
              <a:gdLst>
                <a:gd name="connsiteX0" fmla="*/ 0 w 165925"/>
                <a:gd name="connsiteY0" fmla="*/ 203482 h 203576"/>
                <a:gd name="connsiteX1" fmla="*/ 165925 w 165925"/>
                <a:gd name="connsiteY1" fmla="*/ 203482 h 203576"/>
                <a:gd name="connsiteX2" fmla="*/ 165925 w 165925"/>
                <a:gd name="connsiteY2" fmla="*/ 159456 h 203576"/>
                <a:gd name="connsiteX3" fmla="*/ 52578 w 165925"/>
                <a:gd name="connsiteY3" fmla="*/ 159456 h 203576"/>
                <a:gd name="connsiteX4" fmla="*/ 52578 w 165925"/>
                <a:gd name="connsiteY4" fmla="*/ 122579 h 203576"/>
                <a:gd name="connsiteX5" fmla="*/ 143828 w 165925"/>
                <a:gd name="connsiteY5" fmla="*/ 122579 h 203576"/>
                <a:gd name="connsiteX6" fmla="*/ 143828 w 165925"/>
                <a:gd name="connsiteY6" fmla="*/ 78270 h 203576"/>
                <a:gd name="connsiteX7" fmla="*/ 52578 w 165925"/>
                <a:gd name="connsiteY7" fmla="*/ 78270 h 203576"/>
                <a:gd name="connsiteX8" fmla="*/ 52578 w 165925"/>
                <a:gd name="connsiteY8" fmla="*/ 43933 h 203576"/>
                <a:gd name="connsiteX9" fmla="*/ 165925 w 165925"/>
                <a:gd name="connsiteY9" fmla="*/ 43933 h 203576"/>
                <a:gd name="connsiteX10" fmla="*/ 165925 w 165925"/>
                <a:gd name="connsiteY10" fmla="*/ 0 h 203576"/>
                <a:gd name="connsiteX11" fmla="*/ 0 w 165925"/>
                <a:gd name="connsiteY11" fmla="*/ 0 h 203576"/>
                <a:gd name="connsiteX12" fmla="*/ 0 w 165925"/>
                <a:gd name="connsiteY12" fmla="*/ 203576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925" h="203576">
                  <a:moveTo>
                    <a:pt x="0" y="203482"/>
                  </a:moveTo>
                  <a:lnTo>
                    <a:pt x="165925" y="203482"/>
                  </a:lnTo>
                  <a:lnTo>
                    <a:pt x="165925" y="159456"/>
                  </a:lnTo>
                  <a:lnTo>
                    <a:pt x="52578" y="159456"/>
                  </a:lnTo>
                  <a:lnTo>
                    <a:pt x="52578" y="122579"/>
                  </a:lnTo>
                  <a:lnTo>
                    <a:pt x="143828" y="122579"/>
                  </a:lnTo>
                  <a:lnTo>
                    <a:pt x="143828" y="78270"/>
                  </a:lnTo>
                  <a:lnTo>
                    <a:pt x="52578" y="78270"/>
                  </a:lnTo>
                  <a:lnTo>
                    <a:pt x="52578" y="43933"/>
                  </a:lnTo>
                  <a:lnTo>
                    <a:pt x="165925" y="43933"/>
                  </a:lnTo>
                  <a:lnTo>
                    <a:pt x="165925" y="0"/>
                  </a:lnTo>
                  <a:lnTo>
                    <a:pt x="0" y="0"/>
                  </a:lnTo>
                  <a:lnTo>
                    <a:pt x="0" y="203576"/>
                  </a:lnTo>
                  <a:close/>
                </a:path>
              </a:pathLst>
            </a:custGeom>
            <a:grpFill/>
            <a:ln w="9525"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E0498CF4-35E6-BCDC-F54E-64D455AEF54F}"/>
                </a:ext>
              </a:extLst>
            </p:cNvPr>
            <p:cNvSpPr/>
            <p:nvPr/>
          </p:nvSpPr>
          <p:spPr>
            <a:xfrm>
              <a:off x="1727626" y="2344049"/>
              <a:ext cx="226313" cy="203576"/>
            </a:xfrm>
            <a:custGeom>
              <a:avLst/>
              <a:gdLst>
                <a:gd name="connsiteX0" fmla="*/ 79057 w 226313"/>
                <a:gd name="connsiteY0" fmla="*/ 0 h 203576"/>
                <a:gd name="connsiteX1" fmla="*/ 0 w 226313"/>
                <a:gd name="connsiteY1" fmla="*/ 203576 h 203576"/>
                <a:gd name="connsiteX2" fmla="*/ 54388 w 226313"/>
                <a:gd name="connsiteY2" fmla="*/ 203576 h 203576"/>
                <a:gd name="connsiteX3" fmla="*/ 68199 w 226313"/>
                <a:gd name="connsiteY3" fmla="*/ 165382 h 203576"/>
                <a:gd name="connsiteX4" fmla="*/ 156496 w 226313"/>
                <a:gd name="connsiteY4" fmla="*/ 165382 h 203576"/>
                <a:gd name="connsiteX5" fmla="*/ 170117 w 226313"/>
                <a:gd name="connsiteY5" fmla="*/ 203576 h 203576"/>
                <a:gd name="connsiteX6" fmla="*/ 226314 w 226313"/>
                <a:gd name="connsiteY6" fmla="*/ 203576 h 203576"/>
                <a:gd name="connsiteX7" fmla="*/ 146114 w 226313"/>
                <a:gd name="connsiteY7" fmla="*/ 0 h 203576"/>
                <a:gd name="connsiteX8" fmla="*/ 79153 w 226313"/>
                <a:gd name="connsiteY8" fmla="*/ 0 h 203576"/>
                <a:gd name="connsiteX9" fmla="*/ 83820 w 226313"/>
                <a:gd name="connsiteY9" fmla="*/ 122202 h 203576"/>
                <a:gd name="connsiteX10" fmla="*/ 112681 w 226313"/>
                <a:gd name="connsiteY10" fmla="*/ 42427 h 203576"/>
                <a:gd name="connsiteX11" fmla="*/ 141065 w 226313"/>
                <a:gd name="connsiteY11" fmla="*/ 122202 h 203576"/>
                <a:gd name="connsiteX12" fmla="*/ 83820 w 226313"/>
                <a:gd name="connsiteY12" fmla="*/ 122202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13" h="203576">
                  <a:moveTo>
                    <a:pt x="79057" y="0"/>
                  </a:moveTo>
                  <a:lnTo>
                    <a:pt x="0" y="203576"/>
                  </a:lnTo>
                  <a:lnTo>
                    <a:pt x="54388" y="203576"/>
                  </a:lnTo>
                  <a:lnTo>
                    <a:pt x="68199" y="165382"/>
                  </a:lnTo>
                  <a:lnTo>
                    <a:pt x="156496" y="165382"/>
                  </a:lnTo>
                  <a:lnTo>
                    <a:pt x="170117" y="203576"/>
                  </a:lnTo>
                  <a:lnTo>
                    <a:pt x="226314" y="203576"/>
                  </a:lnTo>
                  <a:lnTo>
                    <a:pt x="146114" y="0"/>
                  </a:lnTo>
                  <a:lnTo>
                    <a:pt x="79153" y="0"/>
                  </a:lnTo>
                  <a:close/>
                  <a:moveTo>
                    <a:pt x="83820" y="122202"/>
                  </a:moveTo>
                  <a:lnTo>
                    <a:pt x="112681" y="42427"/>
                  </a:lnTo>
                  <a:lnTo>
                    <a:pt x="141065" y="122202"/>
                  </a:lnTo>
                  <a:lnTo>
                    <a:pt x="83820" y="122202"/>
                  </a:lnTo>
                  <a:close/>
                </a:path>
              </a:pathLst>
            </a:custGeom>
            <a:grpFill/>
            <a:ln w="9525"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5F8FE30B-8BD0-3243-4BAC-0BE867CB5BBE}"/>
                </a:ext>
              </a:extLst>
            </p:cNvPr>
            <p:cNvSpPr/>
            <p:nvPr/>
          </p:nvSpPr>
          <p:spPr>
            <a:xfrm>
              <a:off x="2179302" y="2344049"/>
              <a:ext cx="185261" cy="203576"/>
            </a:xfrm>
            <a:custGeom>
              <a:avLst/>
              <a:gdLst>
                <a:gd name="connsiteX0" fmla="*/ 0 w 185261"/>
                <a:gd name="connsiteY0" fmla="*/ 44027 h 203576"/>
                <a:gd name="connsiteX1" fmla="*/ 66484 w 185261"/>
                <a:gd name="connsiteY1" fmla="*/ 44027 h 203576"/>
                <a:gd name="connsiteX2" fmla="*/ 66484 w 185261"/>
                <a:gd name="connsiteY2" fmla="*/ 203576 h 203576"/>
                <a:gd name="connsiteX3" fmla="*/ 119063 w 185261"/>
                <a:gd name="connsiteY3" fmla="*/ 203576 h 203576"/>
                <a:gd name="connsiteX4" fmla="*/ 119063 w 185261"/>
                <a:gd name="connsiteY4" fmla="*/ 44027 h 203576"/>
                <a:gd name="connsiteX5" fmla="*/ 185261 w 185261"/>
                <a:gd name="connsiteY5" fmla="*/ 44027 h 203576"/>
                <a:gd name="connsiteX6" fmla="*/ 185261 w 185261"/>
                <a:gd name="connsiteY6" fmla="*/ 0 h 203576"/>
                <a:gd name="connsiteX7" fmla="*/ 0 w 185261"/>
                <a:gd name="connsiteY7" fmla="*/ 0 h 203576"/>
                <a:gd name="connsiteX8" fmla="*/ 0 w 185261"/>
                <a:gd name="connsiteY8" fmla="*/ 44027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1" h="203576">
                  <a:moveTo>
                    <a:pt x="0" y="44027"/>
                  </a:moveTo>
                  <a:lnTo>
                    <a:pt x="66484" y="44027"/>
                  </a:lnTo>
                  <a:lnTo>
                    <a:pt x="66484" y="203576"/>
                  </a:lnTo>
                  <a:lnTo>
                    <a:pt x="119063" y="203576"/>
                  </a:lnTo>
                  <a:lnTo>
                    <a:pt x="119063" y="44027"/>
                  </a:lnTo>
                  <a:lnTo>
                    <a:pt x="185261" y="44027"/>
                  </a:lnTo>
                  <a:lnTo>
                    <a:pt x="185261" y="0"/>
                  </a:lnTo>
                  <a:lnTo>
                    <a:pt x="0" y="0"/>
                  </a:lnTo>
                  <a:lnTo>
                    <a:pt x="0" y="44027"/>
                  </a:lnTo>
                  <a:close/>
                </a:path>
              </a:pathLst>
            </a:custGeom>
            <a:grpFill/>
            <a:ln w="9525"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9C7ACCD8-1295-FC17-0CD2-19EC2660E7E3}"/>
                </a:ext>
              </a:extLst>
            </p:cNvPr>
            <p:cNvSpPr/>
            <p:nvPr/>
          </p:nvSpPr>
          <p:spPr>
            <a:xfrm>
              <a:off x="1960513" y="2344049"/>
              <a:ext cx="194786" cy="208656"/>
            </a:xfrm>
            <a:custGeom>
              <a:avLst/>
              <a:gdLst>
                <a:gd name="connsiteX0" fmla="*/ 142208 w 194786"/>
                <a:gd name="connsiteY0" fmla="*/ 125777 h 208656"/>
                <a:gd name="connsiteX1" fmla="*/ 97631 w 194786"/>
                <a:gd name="connsiteY1" fmla="*/ 162936 h 208656"/>
                <a:gd name="connsiteX2" fmla="*/ 52578 w 194786"/>
                <a:gd name="connsiteY2" fmla="*/ 125777 h 208656"/>
                <a:gd name="connsiteX3" fmla="*/ 52578 w 194786"/>
                <a:gd name="connsiteY3" fmla="*/ 0 h 208656"/>
                <a:gd name="connsiteX4" fmla="*/ 0 w 194786"/>
                <a:gd name="connsiteY4" fmla="*/ 0 h 208656"/>
                <a:gd name="connsiteX5" fmla="*/ 0 w 194786"/>
                <a:gd name="connsiteY5" fmla="*/ 131516 h 208656"/>
                <a:gd name="connsiteX6" fmla="*/ 97631 w 194786"/>
                <a:gd name="connsiteY6" fmla="*/ 208656 h 208656"/>
                <a:gd name="connsiteX7" fmla="*/ 194786 w 194786"/>
                <a:gd name="connsiteY7" fmla="*/ 131516 h 208656"/>
                <a:gd name="connsiteX8" fmla="*/ 194786 w 194786"/>
                <a:gd name="connsiteY8" fmla="*/ 0 h 208656"/>
                <a:gd name="connsiteX9" fmla="*/ 142208 w 194786"/>
                <a:gd name="connsiteY9" fmla="*/ 0 h 208656"/>
                <a:gd name="connsiteX10" fmla="*/ 142208 w 194786"/>
                <a:gd name="connsiteY10" fmla="*/ 125683 h 2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86" h="208656">
                  <a:moveTo>
                    <a:pt x="142208" y="125777"/>
                  </a:moveTo>
                  <a:cubicBezTo>
                    <a:pt x="142208" y="152212"/>
                    <a:pt x="125730" y="162936"/>
                    <a:pt x="97631" y="162936"/>
                  </a:cubicBezTo>
                  <a:cubicBezTo>
                    <a:pt x="69533" y="162936"/>
                    <a:pt x="52578" y="151741"/>
                    <a:pt x="52578" y="125777"/>
                  </a:cubicBezTo>
                  <a:lnTo>
                    <a:pt x="52578" y="0"/>
                  </a:lnTo>
                  <a:lnTo>
                    <a:pt x="0" y="0"/>
                  </a:lnTo>
                  <a:lnTo>
                    <a:pt x="0" y="131516"/>
                  </a:lnTo>
                  <a:cubicBezTo>
                    <a:pt x="0" y="190312"/>
                    <a:pt x="53054" y="208656"/>
                    <a:pt x="97631" y="208656"/>
                  </a:cubicBezTo>
                  <a:cubicBezTo>
                    <a:pt x="142208" y="208656"/>
                    <a:pt x="194786" y="190312"/>
                    <a:pt x="194786" y="131516"/>
                  </a:cubicBezTo>
                  <a:lnTo>
                    <a:pt x="194786" y="0"/>
                  </a:lnTo>
                  <a:lnTo>
                    <a:pt x="142208" y="0"/>
                  </a:lnTo>
                  <a:lnTo>
                    <a:pt x="142208" y="125683"/>
                  </a:lnTo>
                  <a:close/>
                </a:path>
              </a:pathLst>
            </a:custGeom>
            <a:grpFill/>
            <a:ln w="9525"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B0BED49C-4E29-241A-EED0-5EAFE0135BFB}"/>
                </a:ext>
              </a:extLst>
            </p:cNvPr>
            <p:cNvSpPr/>
            <p:nvPr/>
          </p:nvSpPr>
          <p:spPr>
            <a:xfrm>
              <a:off x="3259341" y="2344049"/>
              <a:ext cx="190214" cy="203576"/>
            </a:xfrm>
            <a:custGeom>
              <a:avLst/>
              <a:gdLst>
                <a:gd name="connsiteX0" fmla="*/ 190119 w 190214"/>
                <a:gd name="connsiteY0" fmla="*/ 0 h 203576"/>
                <a:gd name="connsiteX1" fmla="*/ 127540 w 190214"/>
                <a:gd name="connsiteY1" fmla="*/ 0 h 203576"/>
                <a:gd name="connsiteX2" fmla="*/ 52578 w 190214"/>
                <a:gd name="connsiteY2" fmla="*/ 82691 h 203576"/>
                <a:gd name="connsiteX3" fmla="*/ 52578 w 190214"/>
                <a:gd name="connsiteY3" fmla="*/ 0 h 203576"/>
                <a:gd name="connsiteX4" fmla="*/ 0 w 190214"/>
                <a:gd name="connsiteY4" fmla="*/ 0 h 203576"/>
                <a:gd name="connsiteX5" fmla="*/ 286 w 190214"/>
                <a:gd name="connsiteY5" fmla="*/ 203576 h 203576"/>
                <a:gd name="connsiteX6" fmla="*/ 52578 w 190214"/>
                <a:gd name="connsiteY6" fmla="*/ 203576 h 203576"/>
                <a:gd name="connsiteX7" fmla="*/ 52578 w 190214"/>
                <a:gd name="connsiteY7" fmla="*/ 126247 h 203576"/>
                <a:gd name="connsiteX8" fmla="*/ 123730 w 190214"/>
                <a:gd name="connsiteY8" fmla="*/ 203576 h 203576"/>
                <a:gd name="connsiteX9" fmla="*/ 190214 w 190214"/>
                <a:gd name="connsiteY9" fmla="*/ 203576 h 203576"/>
                <a:gd name="connsiteX10" fmla="*/ 94393 w 190214"/>
                <a:gd name="connsiteY10" fmla="*/ 103105 h 203576"/>
                <a:gd name="connsiteX11" fmla="*/ 190214 w 190214"/>
                <a:gd name="connsiteY11" fmla="*/ 94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4" h="203576">
                  <a:moveTo>
                    <a:pt x="190119" y="0"/>
                  </a:moveTo>
                  <a:lnTo>
                    <a:pt x="127540" y="0"/>
                  </a:lnTo>
                  <a:lnTo>
                    <a:pt x="52578" y="82691"/>
                  </a:lnTo>
                  <a:lnTo>
                    <a:pt x="52578" y="0"/>
                  </a:lnTo>
                  <a:lnTo>
                    <a:pt x="0" y="0"/>
                  </a:lnTo>
                  <a:lnTo>
                    <a:pt x="286" y="203576"/>
                  </a:lnTo>
                  <a:lnTo>
                    <a:pt x="52578" y="203576"/>
                  </a:lnTo>
                  <a:lnTo>
                    <a:pt x="52578" y="126247"/>
                  </a:lnTo>
                  <a:lnTo>
                    <a:pt x="123730" y="203576"/>
                  </a:lnTo>
                  <a:lnTo>
                    <a:pt x="190214" y="203576"/>
                  </a:lnTo>
                  <a:lnTo>
                    <a:pt x="94393" y="103105"/>
                  </a:lnTo>
                  <a:lnTo>
                    <a:pt x="190214" y="94"/>
                  </a:lnTo>
                  <a:close/>
                </a:path>
              </a:pathLst>
            </a:custGeom>
            <a:grpFill/>
            <a:ln w="9525"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68577A5F-D736-C006-2B45-390DD8C1DB8B}"/>
                </a:ext>
              </a:extLst>
            </p:cNvPr>
            <p:cNvSpPr/>
            <p:nvPr/>
          </p:nvSpPr>
          <p:spPr>
            <a:xfrm>
              <a:off x="2629548" y="2344049"/>
              <a:ext cx="190690" cy="203576"/>
            </a:xfrm>
            <a:custGeom>
              <a:avLst/>
              <a:gdLst>
                <a:gd name="connsiteX0" fmla="*/ 96393 w 190690"/>
                <a:gd name="connsiteY0" fmla="*/ 0 h 203576"/>
                <a:gd name="connsiteX1" fmla="*/ 0 w 190690"/>
                <a:gd name="connsiteY1" fmla="*/ 0 h 203576"/>
                <a:gd name="connsiteX2" fmla="*/ 0 w 190690"/>
                <a:gd name="connsiteY2" fmla="*/ 203576 h 203576"/>
                <a:gd name="connsiteX3" fmla="*/ 96393 w 190690"/>
                <a:gd name="connsiteY3" fmla="*/ 203576 h 203576"/>
                <a:gd name="connsiteX4" fmla="*/ 190691 w 190690"/>
                <a:gd name="connsiteY4" fmla="*/ 100283 h 203576"/>
                <a:gd name="connsiteX5" fmla="*/ 96393 w 190690"/>
                <a:gd name="connsiteY5" fmla="*/ 0 h 203576"/>
                <a:gd name="connsiteX6" fmla="*/ 94393 w 190690"/>
                <a:gd name="connsiteY6" fmla="*/ 159550 h 203576"/>
                <a:gd name="connsiteX7" fmla="*/ 52673 w 190690"/>
                <a:gd name="connsiteY7" fmla="*/ 159550 h 203576"/>
                <a:gd name="connsiteX8" fmla="*/ 52673 w 190690"/>
                <a:gd name="connsiteY8" fmla="*/ 44027 h 203576"/>
                <a:gd name="connsiteX9" fmla="*/ 94393 w 190690"/>
                <a:gd name="connsiteY9" fmla="*/ 44027 h 203576"/>
                <a:gd name="connsiteX10" fmla="*/ 137160 w 190690"/>
                <a:gd name="connsiteY10" fmla="*/ 100283 h 203576"/>
                <a:gd name="connsiteX11" fmla="*/ 94393 w 190690"/>
                <a:gd name="connsiteY11" fmla="*/ 159550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690" h="203576">
                  <a:moveTo>
                    <a:pt x="96393" y="0"/>
                  </a:moveTo>
                  <a:lnTo>
                    <a:pt x="0" y="0"/>
                  </a:lnTo>
                  <a:lnTo>
                    <a:pt x="0" y="203576"/>
                  </a:lnTo>
                  <a:lnTo>
                    <a:pt x="96393" y="203576"/>
                  </a:lnTo>
                  <a:cubicBezTo>
                    <a:pt x="170307" y="203576"/>
                    <a:pt x="190691" y="176389"/>
                    <a:pt x="190691" y="100283"/>
                  </a:cubicBezTo>
                  <a:cubicBezTo>
                    <a:pt x="190691" y="28787"/>
                    <a:pt x="171069" y="0"/>
                    <a:pt x="96393" y="0"/>
                  </a:cubicBezTo>
                  <a:close/>
                  <a:moveTo>
                    <a:pt x="94393" y="159550"/>
                  </a:moveTo>
                  <a:lnTo>
                    <a:pt x="52673" y="159550"/>
                  </a:lnTo>
                  <a:lnTo>
                    <a:pt x="52673" y="44027"/>
                  </a:lnTo>
                  <a:lnTo>
                    <a:pt x="94393" y="44027"/>
                  </a:lnTo>
                  <a:cubicBezTo>
                    <a:pt x="127349" y="44027"/>
                    <a:pt x="137160" y="52964"/>
                    <a:pt x="137160" y="100283"/>
                  </a:cubicBezTo>
                  <a:cubicBezTo>
                    <a:pt x="137160" y="143557"/>
                    <a:pt x="126111" y="159550"/>
                    <a:pt x="94393" y="159550"/>
                  </a:cubicBezTo>
                  <a:close/>
                </a:path>
              </a:pathLst>
            </a:custGeom>
            <a:grpFill/>
            <a:ln w="9525" cap="flat">
              <a:noFill/>
              <a:prstDash val="solid"/>
              <a:miter/>
            </a:ln>
          </p:spPr>
          <p:txBody>
            <a:bodyPr rtlCol="0" anchor="ctr"/>
            <a:lstStyle/>
            <a:p>
              <a:endParaRPr lang="en-US"/>
            </a:p>
          </p:txBody>
        </p:sp>
        <p:sp>
          <p:nvSpPr>
            <p:cNvPr id="57" name="Freeform 31">
              <a:extLst>
                <a:ext uri="{FF2B5EF4-FFF2-40B4-BE49-F238E27FC236}">
                  <a16:creationId xmlns:a16="http://schemas.microsoft.com/office/drawing/2014/main" id="{4EDDBB9F-F06F-4837-0529-B610FF355633}"/>
                </a:ext>
              </a:extLst>
            </p:cNvPr>
            <p:cNvSpPr/>
            <p:nvPr/>
          </p:nvSpPr>
          <p:spPr>
            <a:xfrm>
              <a:off x="3038743" y="2338404"/>
              <a:ext cx="193738" cy="214300"/>
            </a:xfrm>
            <a:custGeom>
              <a:avLst/>
              <a:gdLst>
                <a:gd name="connsiteX0" fmla="*/ 135826 w 193738"/>
                <a:gd name="connsiteY0" fmla="*/ 89370 h 214300"/>
                <a:gd name="connsiteX1" fmla="*/ 87916 w 193738"/>
                <a:gd name="connsiteY1" fmla="*/ 84008 h 214300"/>
                <a:gd name="connsiteX2" fmla="*/ 52864 w 193738"/>
                <a:gd name="connsiteY2" fmla="*/ 64629 h 214300"/>
                <a:gd name="connsiteX3" fmla="*/ 95345 w 193738"/>
                <a:gd name="connsiteY3" fmla="*/ 44779 h 214300"/>
                <a:gd name="connsiteX4" fmla="*/ 139160 w 193738"/>
                <a:gd name="connsiteY4" fmla="*/ 69709 h 214300"/>
                <a:gd name="connsiteX5" fmla="*/ 190690 w 193738"/>
                <a:gd name="connsiteY5" fmla="*/ 69709 h 214300"/>
                <a:gd name="connsiteX6" fmla="*/ 98203 w 193738"/>
                <a:gd name="connsiteY6" fmla="*/ 0 h 214300"/>
                <a:gd name="connsiteX7" fmla="*/ 2857 w 193738"/>
                <a:gd name="connsiteY7" fmla="*/ 68956 h 214300"/>
                <a:gd name="connsiteX8" fmla="*/ 67818 w 193738"/>
                <a:gd name="connsiteY8" fmla="*/ 126247 h 214300"/>
                <a:gd name="connsiteX9" fmla="*/ 116491 w 193738"/>
                <a:gd name="connsiteY9" fmla="*/ 131327 h 214300"/>
                <a:gd name="connsiteX10" fmla="*/ 143542 w 193738"/>
                <a:gd name="connsiteY10" fmla="*/ 149672 h 214300"/>
                <a:gd name="connsiteX11" fmla="*/ 101251 w 193738"/>
                <a:gd name="connsiteY11" fmla="*/ 169521 h 214300"/>
                <a:gd name="connsiteX12" fmla="*/ 50482 w 193738"/>
                <a:gd name="connsiteY12" fmla="*/ 143557 h 214300"/>
                <a:gd name="connsiteX13" fmla="*/ 0 w 193738"/>
                <a:gd name="connsiteY13" fmla="*/ 143557 h 214300"/>
                <a:gd name="connsiteX14" fmla="*/ 99441 w 193738"/>
                <a:gd name="connsiteY14" fmla="*/ 214301 h 214300"/>
                <a:gd name="connsiteX15" fmla="*/ 193738 w 193738"/>
                <a:gd name="connsiteY15" fmla="*/ 148637 h 214300"/>
                <a:gd name="connsiteX16" fmla="*/ 135731 w 193738"/>
                <a:gd name="connsiteY16" fmla="*/ 89370 h 2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38" h="214300">
                  <a:moveTo>
                    <a:pt x="135826" y="89370"/>
                  </a:moveTo>
                  <a:lnTo>
                    <a:pt x="87916" y="84008"/>
                  </a:lnTo>
                  <a:cubicBezTo>
                    <a:pt x="59817" y="80998"/>
                    <a:pt x="52864" y="74130"/>
                    <a:pt x="52864" y="64629"/>
                  </a:cubicBezTo>
                  <a:cubicBezTo>
                    <a:pt x="52864" y="54187"/>
                    <a:pt x="67246" y="44779"/>
                    <a:pt x="95345" y="44779"/>
                  </a:cubicBezTo>
                  <a:cubicBezTo>
                    <a:pt x="123444" y="44779"/>
                    <a:pt x="136588" y="54657"/>
                    <a:pt x="139160" y="69709"/>
                  </a:cubicBezTo>
                  <a:lnTo>
                    <a:pt x="190690" y="69709"/>
                  </a:lnTo>
                  <a:cubicBezTo>
                    <a:pt x="188119" y="26717"/>
                    <a:pt x="151543" y="0"/>
                    <a:pt x="98203" y="0"/>
                  </a:cubicBezTo>
                  <a:cubicBezTo>
                    <a:pt x="34861" y="0"/>
                    <a:pt x="2857" y="24930"/>
                    <a:pt x="2857" y="68956"/>
                  </a:cubicBezTo>
                  <a:cubicBezTo>
                    <a:pt x="2857" y="104799"/>
                    <a:pt x="24003" y="121638"/>
                    <a:pt x="67818" y="126247"/>
                  </a:cubicBezTo>
                  <a:lnTo>
                    <a:pt x="116491" y="131327"/>
                  </a:lnTo>
                  <a:cubicBezTo>
                    <a:pt x="135064" y="133397"/>
                    <a:pt x="143542" y="140453"/>
                    <a:pt x="143542" y="149672"/>
                  </a:cubicBezTo>
                  <a:cubicBezTo>
                    <a:pt x="143542" y="160114"/>
                    <a:pt x="131159" y="169521"/>
                    <a:pt x="101251" y="169521"/>
                  </a:cubicBezTo>
                  <a:cubicBezTo>
                    <a:pt x="66770" y="169521"/>
                    <a:pt x="52864" y="160867"/>
                    <a:pt x="50482" y="143557"/>
                  </a:cubicBezTo>
                  <a:lnTo>
                    <a:pt x="0" y="143557"/>
                  </a:lnTo>
                  <a:cubicBezTo>
                    <a:pt x="2286" y="190406"/>
                    <a:pt x="33242" y="214301"/>
                    <a:pt x="99441" y="214301"/>
                  </a:cubicBezTo>
                  <a:cubicBezTo>
                    <a:pt x="160020" y="214301"/>
                    <a:pt x="193738" y="188054"/>
                    <a:pt x="193738" y="148637"/>
                  </a:cubicBezTo>
                  <a:cubicBezTo>
                    <a:pt x="193738" y="114300"/>
                    <a:pt x="173641" y="93698"/>
                    <a:pt x="135731" y="89370"/>
                  </a:cubicBezTo>
                  <a:close/>
                </a:path>
              </a:pathLst>
            </a:custGeom>
            <a:grpFill/>
            <a:ln w="9525" cap="flat">
              <a:noFill/>
              <a:prstDash val="solid"/>
              <a:miter/>
            </a:ln>
          </p:spPr>
          <p:txBody>
            <a:bodyPr rtlCol="0" anchor="ctr"/>
            <a:lstStyle/>
            <a:p>
              <a:endParaRPr lang="en-US"/>
            </a:p>
          </p:txBody>
        </p:sp>
        <p:sp>
          <p:nvSpPr>
            <p:cNvPr id="58" name="Freeform 32">
              <a:extLst>
                <a:ext uri="{FF2B5EF4-FFF2-40B4-BE49-F238E27FC236}">
                  <a16:creationId xmlns:a16="http://schemas.microsoft.com/office/drawing/2014/main" id="{7DE02C6B-6AE1-7EA7-862A-6456CBF55EC9}"/>
                </a:ext>
              </a:extLst>
            </p:cNvPr>
            <p:cNvSpPr/>
            <p:nvPr/>
          </p:nvSpPr>
          <p:spPr>
            <a:xfrm>
              <a:off x="2373040" y="2338499"/>
              <a:ext cx="228028" cy="214300"/>
            </a:xfrm>
            <a:custGeom>
              <a:avLst/>
              <a:gdLst>
                <a:gd name="connsiteX0" fmla="*/ 113824 w 228028"/>
                <a:gd name="connsiteY0" fmla="*/ 0 h 214300"/>
                <a:gd name="connsiteX1" fmla="*/ 0 w 228028"/>
                <a:gd name="connsiteY1" fmla="*/ 106868 h 214300"/>
                <a:gd name="connsiteX2" fmla="*/ 113919 w 228028"/>
                <a:gd name="connsiteY2" fmla="*/ 214301 h 214300"/>
                <a:gd name="connsiteX3" fmla="*/ 228028 w 228028"/>
                <a:gd name="connsiteY3" fmla="*/ 106868 h 214300"/>
                <a:gd name="connsiteX4" fmla="*/ 113824 w 228028"/>
                <a:gd name="connsiteY4" fmla="*/ 0 h 214300"/>
                <a:gd name="connsiteX5" fmla="*/ 113824 w 228028"/>
                <a:gd name="connsiteY5" fmla="*/ 168487 h 214300"/>
                <a:gd name="connsiteX6" fmla="*/ 53531 w 228028"/>
                <a:gd name="connsiteY6" fmla="*/ 106868 h 214300"/>
                <a:gd name="connsiteX7" fmla="*/ 113824 w 228028"/>
                <a:gd name="connsiteY7" fmla="*/ 45814 h 214300"/>
                <a:gd name="connsiteX8" fmla="*/ 174117 w 228028"/>
                <a:gd name="connsiteY8" fmla="*/ 106868 h 214300"/>
                <a:gd name="connsiteX9" fmla="*/ 113824 w 228028"/>
                <a:gd name="connsiteY9" fmla="*/ 168487 h 2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28" h="214300">
                  <a:moveTo>
                    <a:pt x="113824" y="0"/>
                  </a:moveTo>
                  <a:cubicBezTo>
                    <a:pt x="38862" y="0"/>
                    <a:pt x="0" y="45532"/>
                    <a:pt x="0" y="106868"/>
                  </a:cubicBezTo>
                  <a:cubicBezTo>
                    <a:pt x="0" y="168204"/>
                    <a:pt x="38862" y="214301"/>
                    <a:pt x="113919" y="214301"/>
                  </a:cubicBezTo>
                  <a:cubicBezTo>
                    <a:pt x="188976" y="214301"/>
                    <a:pt x="228028" y="168487"/>
                    <a:pt x="228028" y="106868"/>
                  </a:cubicBezTo>
                  <a:cubicBezTo>
                    <a:pt x="228028" y="45250"/>
                    <a:pt x="189071" y="0"/>
                    <a:pt x="113824" y="0"/>
                  </a:cubicBezTo>
                  <a:close/>
                  <a:moveTo>
                    <a:pt x="113824" y="168487"/>
                  </a:moveTo>
                  <a:cubicBezTo>
                    <a:pt x="74962" y="168487"/>
                    <a:pt x="53531" y="145062"/>
                    <a:pt x="53531" y="106868"/>
                  </a:cubicBezTo>
                  <a:cubicBezTo>
                    <a:pt x="53531" y="68674"/>
                    <a:pt x="74962" y="45814"/>
                    <a:pt x="113824" y="45814"/>
                  </a:cubicBezTo>
                  <a:cubicBezTo>
                    <a:pt x="152686" y="45814"/>
                    <a:pt x="174117" y="69521"/>
                    <a:pt x="174117" y="106868"/>
                  </a:cubicBezTo>
                  <a:cubicBezTo>
                    <a:pt x="174117" y="144216"/>
                    <a:pt x="152972" y="168487"/>
                    <a:pt x="113824" y="168487"/>
                  </a:cubicBezTo>
                  <a:close/>
                </a:path>
              </a:pathLst>
            </a:custGeom>
            <a:grpFill/>
            <a:ln w="9525" cap="flat">
              <a:noFill/>
              <a:prstDash val="solid"/>
              <a:miter/>
            </a:ln>
          </p:spPr>
          <p:txBody>
            <a:bodyPr rtlCol="0" anchor="ctr"/>
            <a:lstStyle/>
            <a:p>
              <a:endParaRPr lang="en-US"/>
            </a:p>
          </p:txBody>
        </p:sp>
      </p:grpSp>
      <p:sp>
        <p:nvSpPr>
          <p:cNvPr id="59" name="Text Placeholder 34">
            <a:extLst>
              <a:ext uri="{FF2B5EF4-FFF2-40B4-BE49-F238E27FC236}">
                <a16:creationId xmlns:a16="http://schemas.microsoft.com/office/drawing/2014/main" id="{A104B87E-95F0-2FB5-8649-E4ABFAAB1040}"/>
              </a:ext>
            </a:extLst>
          </p:cNvPr>
          <p:cNvSpPr>
            <a:spLocks noGrp="1"/>
          </p:cNvSpPr>
          <p:nvPr>
            <p:ph type="body" sz="quarter" idx="29" hasCustomPrompt="1"/>
          </p:nvPr>
        </p:nvSpPr>
        <p:spPr>
          <a:xfrm>
            <a:off x="1310127" y="2134452"/>
            <a:ext cx="3715356" cy="370339"/>
          </a:xfrm>
          <a:prstGeom prst="rect">
            <a:avLst/>
          </a:prstGeom>
        </p:spPr>
        <p:txBody>
          <a:bodyPr lIns="0" tIns="0" rIns="0" bIns="0">
            <a:noAutofit/>
          </a:bodyPr>
          <a:lstStyle>
            <a:lvl1pPr>
              <a:defRPr sz="1400" b="1">
                <a:solidFill>
                  <a:schemeClr val="bg2"/>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a:t>Website</a:t>
            </a:r>
          </a:p>
        </p:txBody>
      </p:sp>
      <p:sp>
        <p:nvSpPr>
          <p:cNvPr id="60" name="Text Placeholder 34">
            <a:extLst>
              <a:ext uri="{FF2B5EF4-FFF2-40B4-BE49-F238E27FC236}">
                <a16:creationId xmlns:a16="http://schemas.microsoft.com/office/drawing/2014/main" id="{32FF5D47-993B-35C3-7BCD-A38B2CE472B5}"/>
              </a:ext>
            </a:extLst>
          </p:cNvPr>
          <p:cNvSpPr>
            <a:spLocks noGrp="1"/>
          </p:cNvSpPr>
          <p:nvPr>
            <p:ph type="body" sz="quarter" idx="30" hasCustomPrompt="1"/>
          </p:nvPr>
        </p:nvSpPr>
        <p:spPr>
          <a:xfrm>
            <a:off x="1310127" y="2625106"/>
            <a:ext cx="3715356" cy="370339"/>
          </a:xfrm>
          <a:prstGeom prst="rect">
            <a:avLst/>
          </a:prstGeom>
        </p:spPr>
        <p:txBody>
          <a:bodyPr lIns="0" tIns="0" rIns="0" bIns="0">
            <a:noAutofit/>
          </a:bodyPr>
          <a:lstStyle>
            <a:lvl1pPr>
              <a:defRPr sz="1400" b="1">
                <a:solidFill>
                  <a:schemeClr val="bg2"/>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err="1"/>
              <a:t>Linkedin</a:t>
            </a:r>
            <a:endParaRPr lang="en-US"/>
          </a:p>
        </p:txBody>
      </p:sp>
      <p:sp>
        <p:nvSpPr>
          <p:cNvPr id="61" name="Text Placeholder 34">
            <a:extLst>
              <a:ext uri="{FF2B5EF4-FFF2-40B4-BE49-F238E27FC236}">
                <a16:creationId xmlns:a16="http://schemas.microsoft.com/office/drawing/2014/main" id="{F2D83D89-F2FF-2463-B03B-CE8AE6FE7619}"/>
              </a:ext>
            </a:extLst>
          </p:cNvPr>
          <p:cNvSpPr>
            <a:spLocks noGrp="1"/>
          </p:cNvSpPr>
          <p:nvPr>
            <p:ph type="body" sz="quarter" idx="31" hasCustomPrompt="1"/>
          </p:nvPr>
        </p:nvSpPr>
        <p:spPr>
          <a:xfrm>
            <a:off x="1310127" y="3086023"/>
            <a:ext cx="3715356" cy="370339"/>
          </a:xfrm>
          <a:prstGeom prst="rect">
            <a:avLst/>
          </a:prstGeom>
        </p:spPr>
        <p:txBody>
          <a:bodyPr lIns="0" tIns="0" rIns="0" bIns="0">
            <a:noAutofit/>
          </a:bodyPr>
          <a:lstStyle>
            <a:lvl1pPr>
              <a:defRPr sz="1400" b="1">
                <a:solidFill>
                  <a:schemeClr val="bg2"/>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a:t>Address</a:t>
            </a:r>
          </a:p>
        </p:txBody>
      </p:sp>
    </p:spTree>
    <p:extLst>
      <p:ext uri="{BB962C8B-B14F-4D97-AF65-F5344CB8AC3E}">
        <p14:creationId xmlns:p14="http://schemas.microsoft.com/office/powerpoint/2010/main" val="35063345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336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Slide 0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05AFE81A-B174-2705-A79D-5EA7516B27BC}"/>
              </a:ext>
            </a:extLst>
          </p:cNvPr>
          <p:cNvSpPr/>
          <p:nvPr userDrawn="1"/>
        </p:nvSpPr>
        <p:spPr>
          <a:xfrm>
            <a:off x="442913" y="441325"/>
            <a:ext cx="5653087" cy="4716463"/>
          </a:xfrm>
          <a:prstGeom prst="roundRect">
            <a:avLst>
              <a:gd name="adj" fmla="val 2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813A3AF-3223-8330-A6A4-AC215367EB01}"/>
              </a:ext>
            </a:extLst>
          </p:cNvPr>
          <p:cNvSpPr txBox="1">
            <a:spLocks/>
          </p:cNvSpPr>
          <p:nvPr userDrawn="1"/>
        </p:nvSpPr>
        <p:spPr>
          <a:xfrm>
            <a:off x="863942" y="1289106"/>
            <a:ext cx="4001969" cy="562159"/>
          </a:xfrm>
          <a:prstGeom prst="rect">
            <a:avLst/>
          </a:prstGeom>
        </p:spPr>
        <p:txBody>
          <a:bodyPr lIns="0" tIns="0" rIns="0" bIns="0" anchor="t">
            <a:normAutofit/>
          </a:bodyPr>
          <a:lstStyle>
            <a:lvl1pPr marL="0" indent="0" algn="l" defTabSz="914400" rtl="0" eaLnBrk="1" latinLnBrk="0" hangingPunct="1">
              <a:lnSpc>
                <a:spcPct val="100000"/>
              </a:lnSpc>
              <a:spcBef>
                <a:spcPct val="0"/>
              </a:spcBef>
              <a:buNone/>
              <a:tabLst/>
              <a:defRPr sz="3600" b="1" kern="1200" spc="-150">
                <a:solidFill>
                  <a:schemeClr val="tx1"/>
                </a:solidFill>
                <a:latin typeface="+mj-lt"/>
                <a:ea typeface="+mj-ea"/>
                <a:cs typeface="+mj-cs"/>
              </a:defRPr>
            </a:lvl1pPr>
          </a:lstStyle>
          <a:p>
            <a:r>
              <a:rPr lang="en-US" spc="0">
                <a:solidFill>
                  <a:schemeClr val="tx1"/>
                </a:solidFill>
                <a:latin typeface="+mj-lt"/>
                <a:ea typeface="Artifakt Legend" panose="020B0503050000020004" pitchFamily="34" charset="77"/>
              </a:rPr>
              <a:t>Contact</a:t>
            </a:r>
          </a:p>
        </p:txBody>
      </p:sp>
      <p:sp>
        <p:nvSpPr>
          <p:cNvPr id="5" name="Graphic 9">
            <a:extLst>
              <a:ext uri="{FF2B5EF4-FFF2-40B4-BE49-F238E27FC236}">
                <a16:creationId xmlns:a16="http://schemas.microsoft.com/office/drawing/2014/main" id="{5D765AE7-F95C-2132-C162-3C07D05155B9}"/>
              </a:ext>
            </a:extLst>
          </p:cNvPr>
          <p:cNvSpPr>
            <a:spLocks noChangeAspect="1"/>
          </p:cNvSpPr>
          <p:nvPr userDrawn="1"/>
        </p:nvSpPr>
        <p:spPr>
          <a:xfrm>
            <a:off x="863942" y="2126690"/>
            <a:ext cx="250975" cy="250473"/>
          </a:xfrm>
          <a:custGeom>
            <a:avLst/>
            <a:gdLst>
              <a:gd name="connsiteX0" fmla="*/ 787112 w 865909"/>
              <a:gd name="connsiteY0" fmla="*/ 183573 h 864177"/>
              <a:gd name="connsiteX1" fmla="*/ 760268 w 865909"/>
              <a:gd name="connsiteY1" fmla="*/ 149802 h 864177"/>
              <a:gd name="connsiteX2" fmla="*/ 454602 w 865909"/>
              <a:gd name="connsiteY2" fmla="*/ 866 h 864177"/>
              <a:gd name="connsiteX3" fmla="*/ 454602 w 865909"/>
              <a:gd name="connsiteY3" fmla="*/ 0 h 864177"/>
              <a:gd name="connsiteX4" fmla="*/ 432955 w 865909"/>
              <a:gd name="connsiteY4" fmla="*/ 0 h 864177"/>
              <a:gd name="connsiteX5" fmla="*/ 411307 w 865909"/>
              <a:gd name="connsiteY5" fmla="*/ 0 h 864177"/>
              <a:gd name="connsiteX6" fmla="*/ 411307 w 865909"/>
              <a:gd name="connsiteY6" fmla="*/ 866 h 864177"/>
              <a:gd name="connsiteX7" fmla="*/ 105641 w 865909"/>
              <a:gd name="connsiteY7" fmla="*/ 149802 h 864177"/>
              <a:gd name="connsiteX8" fmla="*/ 78798 w 865909"/>
              <a:gd name="connsiteY8" fmla="*/ 183573 h 864177"/>
              <a:gd name="connsiteX9" fmla="*/ 0 w 865909"/>
              <a:gd name="connsiteY9" fmla="*/ 432089 h 864177"/>
              <a:gd name="connsiteX10" fmla="*/ 78798 w 865909"/>
              <a:gd name="connsiteY10" fmla="*/ 680604 h 864177"/>
              <a:gd name="connsiteX11" fmla="*/ 105641 w 865909"/>
              <a:gd name="connsiteY11" fmla="*/ 714375 h 864177"/>
              <a:gd name="connsiteX12" fmla="*/ 411307 w 865909"/>
              <a:gd name="connsiteY12" fmla="*/ 863311 h 864177"/>
              <a:gd name="connsiteX13" fmla="*/ 411307 w 865909"/>
              <a:gd name="connsiteY13" fmla="*/ 864177 h 864177"/>
              <a:gd name="connsiteX14" fmla="*/ 454602 w 865909"/>
              <a:gd name="connsiteY14" fmla="*/ 864177 h 864177"/>
              <a:gd name="connsiteX15" fmla="*/ 454602 w 865909"/>
              <a:gd name="connsiteY15" fmla="*/ 864177 h 864177"/>
              <a:gd name="connsiteX16" fmla="*/ 760268 w 865909"/>
              <a:gd name="connsiteY16" fmla="*/ 715241 h 864177"/>
              <a:gd name="connsiteX17" fmla="*/ 787112 w 865909"/>
              <a:gd name="connsiteY17" fmla="*/ 681470 h 864177"/>
              <a:gd name="connsiteX18" fmla="*/ 865909 w 865909"/>
              <a:gd name="connsiteY18" fmla="*/ 432955 h 864177"/>
              <a:gd name="connsiteX19" fmla="*/ 787112 w 865909"/>
              <a:gd name="connsiteY19" fmla="*/ 183573 h 864177"/>
              <a:gd name="connsiteX20" fmla="*/ 821748 w 865909"/>
              <a:gd name="connsiteY20" fmla="*/ 410441 h 864177"/>
              <a:gd name="connsiteX21" fmla="*/ 668482 w 865909"/>
              <a:gd name="connsiteY21" fmla="*/ 410441 h 864177"/>
              <a:gd name="connsiteX22" fmla="*/ 647700 w 865909"/>
              <a:gd name="connsiteY22" fmla="*/ 252845 h 864177"/>
              <a:gd name="connsiteX23" fmla="*/ 750743 w 865909"/>
              <a:gd name="connsiteY23" fmla="*/ 207818 h 864177"/>
              <a:gd name="connsiteX24" fmla="*/ 821748 w 865909"/>
              <a:gd name="connsiteY24" fmla="*/ 410441 h 864177"/>
              <a:gd name="connsiteX25" fmla="*/ 606136 w 865909"/>
              <a:gd name="connsiteY25" fmla="*/ 600075 h 864177"/>
              <a:gd name="connsiteX26" fmla="*/ 455468 w 865909"/>
              <a:gd name="connsiteY26" fmla="*/ 581025 h 864177"/>
              <a:gd name="connsiteX27" fmla="*/ 455468 w 865909"/>
              <a:gd name="connsiteY27" fmla="*/ 453736 h 864177"/>
              <a:gd name="connsiteX28" fmla="*/ 626053 w 865909"/>
              <a:gd name="connsiteY28" fmla="*/ 453736 h 864177"/>
              <a:gd name="connsiteX29" fmla="*/ 606136 w 865909"/>
              <a:gd name="connsiteY29" fmla="*/ 600075 h 864177"/>
              <a:gd name="connsiteX30" fmla="*/ 241589 w 865909"/>
              <a:gd name="connsiteY30" fmla="*/ 453736 h 864177"/>
              <a:gd name="connsiteX31" fmla="*/ 412173 w 865909"/>
              <a:gd name="connsiteY31" fmla="*/ 453736 h 864177"/>
              <a:gd name="connsiteX32" fmla="*/ 412173 w 865909"/>
              <a:gd name="connsiteY32" fmla="*/ 581025 h 864177"/>
              <a:gd name="connsiteX33" fmla="*/ 261505 w 865909"/>
              <a:gd name="connsiteY33" fmla="*/ 600075 h 864177"/>
              <a:gd name="connsiteX34" fmla="*/ 241589 w 865909"/>
              <a:gd name="connsiteY34" fmla="*/ 453736 h 864177"/>
              <a:gd name="connsiteX35" fmla="*/ 260639 w 865909"/>
              <a:gd name="connsiteY35" fmla="*/ 264102 h 864177"/>
              <a:gd name="connsiteX36" fmla="*/ 411307 w 865909"/>
              <a:gd name="connsiteY36" fmla="*/ 283152 h 864177"/>
              <a:gd name="connsiteX37" fmla="*/ 411307 w 865909"/>
              <a:gd name="connsiteY37" fmla="*/ 410441 h 864177"/>
              <a:gd name="connsiteX38" fmla="*/ 240723 w 865909"/>
              <a:gd name="connsiteY38" fmla="*/ 410441 h 864177"/>
              <a:gd name="connsiteX39" fmla="*/ 260639 w 865909"/>
              <a:gd name="connsiteY39" fmla="*/ 264102 h 864177"/>
              <a:gd name="connsiteX40" fmla="*/ 454602 w 865909"/>
              <a:gd name="connsiteY40" fmla="*/ 45893 h 864177"/>
              <a:gd name="connsiteX41" fmla="*/ 561109 w 865909"/>
              <a:gd name="connsiteY41" fmla="*/ 147205 h 864177"/>
              <a:gd name="connsiteX42" fmla="*/ 593148 w 865909"/>
              <a:gd name="connsiteY42" fmla="*/ 222538 h 864177"/>
              <a:gd name="connsiteX43" fmla="*/ 453737 w 865909"/>
              <a:gd name="connsiteY43" fmla="*/ 239857 h 864177"/>
              <a:gd name="connsiteX44" fmla="*/ 453737 w 865909"/>
              <a:gd name="connsiteY44" fmla="*/ 45893 h 864177"/>
              <a:gd name="connsiteX45" fmla="*/ 411307 w 865909"/>
              <a:gd name="connsiteY45" fmla="*/ 45893 h 864177"/>
              <a:gd name="connsiteX46" fmla="*/ 411307 w 865909"/>
              <a:gd name="connsiteY46" fmla="*/ 240723 h 864177"/>
              <a:gd name="connsiteX47" fmla="*/ 271896 w 865909"/>
              <a:gd name="connsiteY47" fmla="*/ 223404 h 864177"/>
              <a:gd name="connsiteX48" fmla="*/ 303934 w 865909"/>
              <a:gd name="connsiteY48" fmla="*/ 148070 h 864177"/>
              <a:gd name="connsiteX49" fmla="*/ 411307 w 865909"/>
              <a:gd name="connsiteY49" fmla="*/ 45893 h 864177"/>
              <a:gd name="connsiteX50" fmla="*/ 411307 w 865909"/>
              <a:gd name="connsiteY50" fmla="*/ 624320 h 864177"/>
              <a:gd name="connsiteX51" fmla="*/ 411307 w 865909"/>
              <a:gd name="connsiteY51" fmla="*/ 818284 h 864177"/>
              <a:gd name="connsiteX52" fmla="*/ 304800 w 865909"/>
              <a:gd name="connsiteY52" fmla="*/ 716973 h 864177"/>
              <a:gd name="connsiteX53" fmla="*/ 272761 w 865909"/>
              <a:gd name="connsiteY53" fmla="*/ 641638 h 864177"/>
              <a:gd name="connsiteX54" fmla="*/ 411307 w 865909"/>
              <a:gd name="connsiteY54" fmla="*/ 624320 h 864177"/>
              <a:gd name="connsiteX55" fmla="*/ 454602 w 865909"/>
              <a:gd name="connsiteY55" fmla="*/ 818284 h 864177"/>
              <a:gd name="connsiteX56" fmla="*/ 454602 w 865909"/>
              <a:gd name="connsiteY56" fmla="*/ 624320 h 864177"/>
              <a:gd name="connsiteX57" fmla="*/ 594014 w 865909"/>
              <a:gd name="connsiteY57" fmla="*/ 641638 h 864177"/>
              <a:gd name="connsiteX58" fmla="*/ 561975 w 865909"/>
              <a:gd name="connsiteY58" fmla="*/ 716973 h 864177"/>
              <a:gd name="connsiteX59" fmla="*/ 454602 w 865909"/>
              <a:gd name="connsiteY59" fmla="*/ 818284 h 864177"/>
              <a:gd name="connsiteX60" fmla="*/ 454602 w 865909"/>
              <a:gd name="connsiteY60" fmla="*/ 410441 h 864177"/>
              <a:gd name="connsiteX61" fmla="*/ 454602 w 865909"/>
              <a:gd name="connsiteY61" fmla="*/ 284018 h 864177"/>
              <a:gd name="connsiteX62" fmla="*/ 605271 w 865909"/>
              <a:gd name="connsiteY62" fmla="*/ 264968 h 864177"/>
              <a:gd name="connsiteX63" fmla="*/ 624321 w 865909"/>
              <a:gd name="connsiteY63" fmla="*/ 411307 h 864177"/>
              <a:gd name="connsiteX64" fmla="*/ 454602 w 865909"/>
              <a:gd name="connsiteY64" fmla="*/ 411307 h 864177"/>
              <a:gd name="connsiteX65" fmla="*/ 723900 w 865909"/>
              <a:gd name="connsiteY65" fmla="*/ 174048 h 864177"/>
              <a:gd name="connsiteX66" fmla="*/ 718705 w 865909"/>
              <a:gd name="connsiteY66" fmla="*/ 177511 h 864177"/>
              <a:gd name="connsiteX67" fmla="*/ 636443 w 865909"/>
              <a:gd name="connsiteY67" fmla="*/ 212148 h 864177"/>
              <a:gd name="connsiteX68" fmla="*/ 556780 w 865909"/>
              <a:gd name="connsiteY68" fmla="*/ 64077 h 864177"/>
              <a:gd name="connsiteX69" fmla="*/ 723900 w 865909"/>
              <a:gd name="connsiteY69" fmla="*/ 174048 h 864177"/>
              <a:gd name="connsiteX70" fmla="*/ 310862 w 865909"/>
              <a:gd name="connsiteY70" fmla="*/ 63211 h 864177"/>
              <a:gd name="connsiteX71" fmla="*/ 231198 w 865909"/>
              <a:gd name="connsiteY71" fmla="*/ 211282 h 864177"/>
              <a:gd name="connsiteX72" fmla="*/ 148936 w 865909"/>
              <a:gd name="connsiteY72" fmla="*/ 176645 h 864177"/>
              <a:gd name="connsiteX73" fmla="*/ 143741 w 865909"/>
              <a:gd name="connsiteY73" fmla="*/ 173182 h 864177"/>
              <a:gd name="connsiteX74" fmla="*/ 310862 w 865909"/>
              <a:gd name="connsiteY74" fmla="*/ 63211 h 864177"/>
              <a:gd name="connsiteX75" fmla="*/ 116032 w 865909"/>
              <a:gd name="connsiteY75" fmla="*/ 207818 h 864177"/>
              <a:gd name="connsiteX76" fmla="*/ 219075 w 865909"/>
              <a:gd name="connsiteY76" fmla="*/ 252845 h 864177"/>
              <a:gd name="connsiteX77" fmla="*/ 198293 w 865909"/>
              <a:gd name="connsiteY77" fmla="*/ 410441 h 864177"/>
              <a:gd name="connsiteX78" fmla="*/ 45027 w 865909"/>
              <a:gd name="connsiteY78" fmla="*/ 410441 h 864177"/>
              <a:gd name="connsiteX79" fmla="*/ 116032 w 865909"/>
              <a:gd name="connsiteY79" fmla="*/ 207818 h 864177"/>
              <a:gd name="connsiteX80" fmla="*/ 45027 w 865909"/>
              <a:gd name="connsiteY80" fmla="*/ 453736 h 864177"/>
              <a:gd name="connsiteX81" fmla="*/ 198293 w 865909"/>
              <a:gd name="connsiteY81" fmla="*/ 453736 h 864177"/>
              <a:gd name="connsiteX82" fmla="*/ 219075 w 865909"/>
              <a:gd name="connsiteY82" fmla="*/ 611332 h 864177"/>
              <a:gd name="connsiteX83" fmla="*/ 116032 w 865909"/>
              <a:gd name="connsiteY83" fmla="*/ 656359 h 864177"/>
              <a:gd name="connsiteX84" fmla="*/ 45027 w 865909"/>
              <a:gd name="connsiteY84" fmla="*/ 453736 h 864177"/>
              <a:gd name="connsiteX85" fmla="*/ 142875 w 865909"/>
              <a:gd name="connsiteY85" fmla="*/ 690995 h 864177"/>
              <a:gd name="connsiteX86" fmla="*/ 148071 w 865909"/>
              <a:gd name="connsiteY86" fmla="*/ 687532 h 864177"/>
              <a:gd name="connsiteX87" fmla="*/ 230332 w 865909"/>
              <a:gd name="connsiteY87" fmla="*/ 652895 h 864177"/>
              <a:gd name="connsiteX88" fmla="*/ 309996 w 865909"/>
              <a:gd name="connsiteY88" fmla="*/ 800966 h 864177"/>
              <a:gd name="connsiteX89" fmla="*/ 142875 w 865909"/>
              <a:gd name="connsiteY89" fmla="*/ 690995 h 864177"/>
              <a:gd name="connsiteX90" fmla="*/ 555914 w 865909"/>
              <a:gd name="connsiteY90" fmla="*/ 801832 h 864177"/>
              <a:gd name="connsiteX91" fmla="*/ 635578 w 865909"/>
              <a:gd name="connsiteY91" fmla="*/ 653761 h 864177"/>
              <a:gd name="connsiteX92" fmla="*/ 717839 w 865909"/>
              <a:gd name="connsiteY92" fmla="*/ 688398 h 864177"/>
              <a:gd name="connsiteX93" fmla="*/ 723034 w 865909"/>
              <a:gd name="connsiteY93" fmla="*/ 691861 h 864177"/>
              <a:gd name="connsiteX94" fmla="*/ 555914 w 865909"/>
              <a:gd name="connsiteY94" fmla="*/ 801832 h 864177"/>
              <a:gd name="connsiteX95" fmla="*/ 750743 w 865909"/>
              <a:gd name="connsiteY95" fmla="*/ 656359 h 864177"/>
              <a:gd name="connsiteX96" fmla="*/ 647700 w 865909"/>
              <a:gd name="connsiteY96" fmla="*/ 611332 h 864177"/>
              <a:gd name="connsiteX97" fmla="*/ 668482 w 865909"/>
              <a:gd name="connsiteY97" fmla="*/ 453736 h 864177"/>
              <a:gd name="connsiteX98" fmla="*/ 821748 w 865909"/>
              <a:gd name="connsiteY98" fmla="*/ 453736 h 864177"/>
              <a:gd name="connsiteX99" fmla="*/ 750743 w 865909"/>
              <a:gd name="connsiteY99" fmla="*/ 656359 h 86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5909" h="864177">
                <a:moveTo>
                  <a:pt x="787112" y="183573"/>
                </a:moveTo>
                <a:cubicBezTo>
                  <a:pt x="778453" y="171450"/>
                  <a:pt x="769793" y="160193"/>
                  <a:pt x="760268" y="149802"/>
                </a:cubicBezTo>
                <a:cubicBezTo>
                  <a:pt x="685800" y="63211"/>
                  <a:pt x="576696" y="6927"/>
                  <a:pt x="454602" y="866"/>
                </a:cubicBezTo>
                <a:lnTo>
                  <a:pt x="454602" y="0"/>
                </a:lnTo>
                <a:lnTo>
                  <a:pt x="432955" y="0"/>
                </a:lnTo>
                <a:lnTo>
                  <a:pt x="411307" y="0"/>
                </a:lnTo>
                <a:lnTo>
                  <a:pt x="411307" y="866"/>
                </a:lnTo>
                <a:cubicBezTo>
                  <a:pt x="289214" y="6927"/>
                  <a:pt x="180975" y="63211"/>
                  <a:pt x="105641" y="149802"/>
                </a:cubicBezTo>
                <a:cubicBezTo>
                  <a:pt x="96116" y="161059"/>
                  <a:pt x="87457" y="172316"/>
                  <a:pt x="78798" y="183573"/>
                </a:cubicBezTo>
                <a:cubicBezTo>
                  <a:pt x="29441" y="253711"/>
                  <a:pt x="0" y="339436"/>
                  <a:pt x="0" y="432089"/>
                </a:cubicBezTo>
                <a:cubicBezTo>
                  <a:pt x="0" y="524741"/>
                  <a:pt x="29441" y="610466"/>
                  <a:pt x="78798" y="680604"/>
                </a:cubicBezTo>
                <a:cubicBezTo>
                  <a:pt x="87457" y="692727"/>
                  <a:pt x="96116" y="703984"/>
                  <a:pt x="105641" y="714375"/>
                </a:cubicBezTo>
                <a:cubicBezTo>
                  <a:pt x="180109" y="800966"/>
                  <a:pt x="289214" y="857250"/>
                  <a:pt x="411307" y="863311"/>
                </a:cubicBezTo>
                <a:lnTo>
                  <a:pt x="411307" y="864177"/>
                </a:lnTo>
                <a:lnTo>
                  <a:pt x="454602" y="864177"/>
                </a:lnTo>
                <a:lnTo>
                  <a:pt x="454602" y="864177"/>
                </a:lnTo>
                <a:cubicBezTo>
                  <a:pt x="576696" y="858116"/>
                  <a:pt x="684934" y="801832"/>
                  <a:pt x="760268" y="715241"/>
                </a:cubicBezTo>
                <a:cubicBezTo>
                  <a:pt x="769793" y="703984"/>
                  <a:pt x="778453" y="692727"/>
                  <a:pt x="787112" y="681470"/>
                </a:cubicBezTo>
                <a:cubicBezTo>
                  <a:pt x="836468" y="611332"/>
                  <a:pt x="865909" y="525607"/>
                  <a:pt x="865909" y="432955"/>
                </a:cubicBezTo>
                <a:cubicBezTo>
                  <a:pt x="865909" y="340302"/>
                  <a:pt x="836468" y="253711"/>
                  <a:pt x="787112" y="183573"/>
                </a:cubicBezTo>
                <a:close/>
                <a:moveTo>
                  <a:pt x="821748" y="410441"/>
                </a:moveTo>
                <a:lnTo>
                  <a:pt x="668482" y="410441"/>
                </a:lnTo>
                <a:cubicBezTo>
                  <a:pt x="666750" y="354157"/>
                  <a:pt x="659823" y="301336"/>
                  <a:pt x="647700" y="252845"/>
                </a:cubicBezTo>
                <a:cubicBezTo>
                  <a:pt x="686666" y="240723"/>
                  <a:pt x="721303" y="226002"/>
                  <a:pt x="750743" y="207818"/>
                </a:cubicBezTo>
                <a:cubicBezTo>
                  <a:pt x="792307" y="265834"/>
                  <a:pt x="817418" y="335107"/>
                  <a:pt x="821748" y="410441"/>
                </a:cubicBezTo>
                <a:close/>
                <a:moveTo>
                  <a:pt x="606136" y="600075"/>
                </a:moveTo>
                <a:cubicBezTo>
                  <a:pt x="559377" y="588818"/>
                  <a:pt x="508289" y="581891"/>
                  <a:pt x="455468" y="581025"/>
                </a:cubicBezTo>
                <a:lnTo>
                  <a:pt x="455468" y="453736"/>
                </a:lnTo>
                <a:lnTo>
                  <a:pt x="626053" y="453736"/>
                </a:lnTo>
                <a:cubicBezTo>
                  <a:pt x="623455" y="505691"/>
                  <a:pt x="617393" y="555048"/>
                  <a:pt x="606136" y="600075"/>
                </a:cubicBezTo>
                <a:close/>
                <a:moveTo>
                  <a:pt x="241589" y="453736"/>
                </a:moveTo>
                <a:lnTo>
                  <a:pt x="412173" y="453736"/>
                </a:lnTo>
                <a:lnTo>
                  <a:pt x="412173" y="581025"/>
                </a:lnTo>
                <a:cubicBezTo>
                  <a:pt x="358487" y="582757"/>
                  <a:pt x="307398" y="588818"/>
                  <a:pt x="261505" y="600075"/>
                </a:cubicBezTo>
                <a:cubicBezTo>
                  <a:pt x="249382" y="555048"/>
                  <a:pt x="243321" y="505691"/>
                  <a:pt x="241589" y="453736"/>
                </a:cubicBezTo>
                <a:close/>
                <a:moveTo>
                  <a:pt x="260639" y="264102"/>
                </a:moveTo>
                <a:cubicBezTo>
                  <a:pt x="307398" y="275359"/>
                  <a:pt x="358487" y="282286"/>
                  <a:pt x="411307" y="283152"/>
                </a:cubicBezTo>
                <a:lnTo>
                  <a:pt x="411307" y="410441"/>
                </a:lnTo>
                <a:lnTo>
                  <a:pt x="240723" y="410441"/>
                </a:lnTo>
                <a:cubicBezTo>
                  <a:pt x="243321" y="359352"/>
                  <a:pt x="249382" y="309995"/>
                  <a:pt x="260639" y="264102"/>
                </a:cubicBezTo>
                <a:close/>
                <a:moveTo>
                  <a:pt x="454602" y="45893"/>
                </a:moveTo>
                <a:cubicBezTo>
                  <a:pt x="492703" y="55418"/>
                  <a:pt x="530802" y="90920"/>
                  <a:pt x="561109" y="147205"/>
                </a:cubicBezTo>
                <a:cubicBezTo>
                  <a:pt x="573232" y="169718"/>
                  <a:pt x="584489" y="195695"/>
                  <a:pt x="593148" y="222538"/>
                </a:cubicBezTo>
                <a:cubicBezTo>
                  <a:pt x="549852" y="232930"/>
                  <a:pt x="503093" y="238991"/>
                  <a:pt x="453737" y="239857"/>
                </a:cubicBezTo>
                <a:lnTo>
                  <a:pt x="453737" y="45893"/>
                </a:lnTo>
                <a:close/>
                <a:moveTo>
                  <a:pt x="411307" y="45893"/>
                </a:moveTo>
                <a:lnTo>
                  <a:pt x="411307" y="240723"/>
                </a:lnTo>
                <a:cubicBezTo>
                  <a:pt x="362816" y="238991"/>
                  <a:pt x="316057" y="232930"/>
                  <a:pt x="271896" y="223404"/>
                </a:cubicBezTo>
                <a:cubicBezTo>
                  <a:pt x="280555" y="196561"/>
                  <a:pt x="291812" y="170584"/>
                  <a:pt x="303934" y="148070"/>
                </a:cubicBezTo>
                <a:cubicBezTo>
                  <a:pt x="335107" y="91786"/>
                  <a:pt x="373207" y="56284"/>
                  <a:pt x="411307" y="45893"/>
                </a:cubicBezTo>
                <a:close/>
                <a:moveTo>
                  <a:pt x="411307" y="624320"/>
                </a:moveTo>
                <a:lnTo>
                  <a:pt x="411307" y="818284"/>
                </a:lnTo>
                <a:cubicBezTo>
                  <a:pt x="373207" y="808759"/>
                  <a:pt x="335107" y="773257"/>
                  <a:pt x="304800" y="716973"/>
                </a:cubicBezTo>
                <a:cubicBezTo>
                  <a:pt x="292677" y="694459"/>
                  <a:pt x="281420" y="668482"/>
                  <a:pt x="272761" y="641638"/>
                </a:cubicBezTo>
                <a:cubicBezTo>
                  <a:pt x="316057" y="632114"/>
                  <a:pt x="362816" y="626052"/>
                  <a:pt x="411307" y="624320"/>
                </a:cubicBezTo>
                <a:close/>
                <a:moveTo>
                  <a:pt x="454602" y="818284"/>
                </a:moveTo>
                <a:lnTo>
                  <a:pt x="454602" y="624320"/>
                </a:lnTo>
                <a:cubicBezTo>
                  <a:pt x="503093" y="626052"/>
                  <a:pt x="549852" y="632114"/>
                  <a:pt x="594014" y="641638"/>
                </a:cubicBezTo>
                <a:cubicBezTo>
                  <a:pt x="585355" y="668482"/>
                  <a:pt x="574098" y="694459"/>
                  <a:pt x="561975" y="716973"/>
                </a:cubicBezTo>
                <a:cubicBezTo>
                  <a:pt x="531668" y="773257"/>
                  <a:pt x="493568" y="808759"/>
                  <a:pt x="454602" y="818284"/>
                </a:cubicBezTo>
                <a:close/>
                <a:moveTo>
                  <a:pt x="454602" y="410441"/>
                </a:moveTo>
                <a:lnTo>
                  <a:pt x="454602" y="284018"/>
                </a:lnTo>
                <a:cubicBezTo>
                  <a:pt x="508289" y="282286"/>
                  <a:pt x="559377" y="276225"/>
                  <a:pt x="605271" y="264968"/>
                </a:cubicBezTo>
                <a:cubicBezTo>
                  <a:pt x="616527" y="310861"/>
                  <a:pt x="623455" y="360218"/>
                  <a:pt x="624321" y="411307"/>
                </a:cubicBezTo>
                <a:lnTo>
                  <a:pt x="454602" y="411307"/>
                </a:lnTo>
                <a:close/>
                <a:moveTo>
                  <a:pt x="723900" y="174048"/>
                </a:moveTo>
                <a:cubicBezTo>
                  <a:pt x="722168" y="174913"/>
                  <a:pt x="720437" y="175779"/>
                  <a:pt x="718705" y="177511"/>
                </a:cubicBezTo>
                <a:cubicBezTo>
                  <a:pt x="693593" y="191366"/>
                  <a:pt x="665884" y="202623"/>
                  <a:pt x="636443" y="212148"/>
                </a:cubicBezTo>
                <a:cubicBezTo>
                  <a:pt x="616527" y="151534"/>
                  <a:pt x="589684" y="100445"/>
                  <a:pt x="556780" y="64077"/>
                </a:cubicBezTo>
                <a:cubicBezTo>
                  <a:pt x="621723" y="84859"/>
                  <a:pt x="678873" y="123825"/>
                  <a:pt x="723900" y="174048"/>
                </a:cubicBezTo>
                <a:close/>
                <a:moveTo>
                  <a:pt x="310862" y="63211"/>
                </a:moveTo>
                <a:cubicBezTo>
                  <a:pt x="277957" y="99580"/>
                  <a:pt x="251114" y="150668"/>
                  <a:pt x="231198" y="211282"/>
                </a:cubicBezTo>
                <a:cubicBezTo>
                  <a:pt x="201757" y="201757"/>
                  <a:pt x="173182" y="190500"/>
                  <a:pt x="148936" y="176645"/>
                </a:cubicBezTo>
                <a:cubicBezTo>
                  <a:pt x="147205" y="175779"/>
                  <a:pt x="145473" y="174913"/>
                  <a:pt x="143741" y="173182"/>
                </a:cubicBezTo>
                <a:cubicBezTo>
                  <a:pt x="187902" y="123825"/>
                  <a:pt x="245052" y="84859"/>
                  <a:pt x="310862" y="63211"/>
                </a:cubicBezTo>
                <a:close/>
                <a:moveTo>
                  <a:pt x="116032" y="207818"/>
                </a:moveTo>
                <a:cubicBezTo>
                  <a:pt x="146339" y="225136"/>
                  <a:pt x="180975" y="240723"/>
                  <a:pt x="219075" y="252845"/>
                </a:cubicBezTo>
                <a:cubicBezTo>
                  <a:pt x="206953" y="301336"/>
                  <a:pt x="200025" y="354157"/>
                  <a:pt x="198293" y="410441"/>
                </a:cubicBezTo>
                <a:lnTo>
                  <a:pt x="45027" y="410441"/>
                </a:lnTo>
                <a:cubicBezTo>
                  <a:pt x="49357" y="335107"/>
                  <a:pt x="74468" y="265834"/>
                  <a:pt x="116032" y="207818"/>
                </a:cubicBezTo>
                <a:close/>
                <a:moveTo>
                  <a:pt x="45027" y="453736"/>
                </a:moveTo>
                <a:lnTo>
                  <a:pt x="198293" y="453736"/>
                </a:lnTo>
                <a:cubicBezTo>
                  <a:pt x="200025" y="510020"/>
                  <a:pt x="206953" y="562841"/>
                  <a:pt x="219075" y="611332"/>
                </a:cubicBezTo>
                <a:cubicBezTo>
                  <a:pt x="180109" y="623455"/>
                  <a:pt x="145473" y="638175"/>
                  <a:pt x="116032" y="656359"/>
                </a:cubicBezTo>
                <a:cubicBezTo>
                  <a:pt x="74468" y="598343"/>
                  <a:pt x="49357" y="529070"/>
                  <a:pt x="45027" y="453736"/>
                </a:cubicBezTo>
                <a:close/>
                <a:moveTo>
                  <a:pt x="142875" y="690995"/>
                </a:moveTo>
                <a:cubicBezTo>
                  <a:pt x="144607" y="690129"/>
                  <a:pt x="146339" y="689263"/>
                  <a:pt x="148071" y="687532"/>
                </a:cubicBezTo>
                <a:cubicBezTo>
                  <a:pt x="173182" y="673677"/>
                  <a:pt x="200891" y="662420"/>
                  <a:pt x="230332" y="652895"/>
                </a:cubicBezTo>
                <a:cubicBezTo>
                  <a:pt x="250248" y="713509"/>
                  <a:pt x="277091" y="764598"/>
                  <a:pt x="309996" y="800966"/>
                </a:cubicBezTo>
                <a:cubicBezTo>
                  <a:pt x="245052" y="779318"/>
                  <a:pt x="187902" y="741218"/>
                  <a:pt x="142875" y="690995"/>
                </a:cubicBezTo>
                <a:close/>
                <a:moveTo>
                  <a:pt x="555914" y="801832"/>
                </a:moveTo>
                <a:cubicBezTo>
                  <a:pt x="588818" y="765464"/>
                  <a:pt x="615661" y="714375"/>
                  <a:pt x="635578" y="653761"/>
                </a:cubicBezTo>
                <a:cubicBezTo>
                  <a:pt x="665018" y="663286"/>
                  <a:pt x="693593" y="674543"/>
                  <a:pt x="717839" y="688398"/>
                </a:cubicBezTo>
                <a:cubicBezTo>
                  <a:pt x="719571" y="689263"/>
                  <a:pt x="721303" y="690129"/>
                  <a:pt x="723034" y="691861"/>
                </a:cubicBezTo>
                <a:cubicBezTo>
                  <a:pt x="678873" y="741218"/>
                  <a:pt x="621723" y="779318"/>
                  <a:pt x="555914" y="801832"/>
                </a:cubicBezTo>
                <a:close/>
                <a:moveTo>
                  <a:pt x="750743" y="656359"/>
                </a:moveTo>
                <a:cubicBezTo>
                  <a:pt x="720437" y="639041"/>
                  <a:pt x="685800" y="623455"/>
                  <a:pt x="647700" y="611332"/>
                </a:cubicBezTo>
                <a:cubicBezTo>
                  <a:pt x="659823" y="562841"/>
                  <a:pt x="666750" y="510020"/>
                  <a:pt x="668482" y="453736"/>
                </a:cubicBezTo>
                <a:lnTo>
                  <a:pt x="821748" y="453736"/>
                </a:lnTo>
                <a:cubicBezTo>
                  <a:pt x="817418" y="529070"/>
                  <a:pt x="792307" y="598343"/>
                  <a:pt x="750743" y="656359"/>
                </a:cubicBezTo>
                <a:close/>
              </a:path>
            </a:pathLst>
          </a:custGeom>
          <a:solidFill>
            <a:schemeClr val="tx1"/>
          </a:solidFill>
          <a:ln w="8653" cap="flat">
            <a:noFill/>
            <a:prstDash val="solid"/>
            <a:miter/>
          </a:ln>
        </p:spPr>
        <p:txBody>
          <a:bodyPr rtlCol="0" anchor="ctr"/>
          <a:lstStyle/>
          <a:p>
            <a:endParaRPr lang="en-US" sz="1351">
              <a:solidFill>
                <a:schemeClr val="tx1"/>
              </a:solidFill>
            </a:endParaRPr>
          </a:p>
        </p:txBody>
      </p:sp>
      <p:sp>
        <p:nvSpPr>
          <p:cNvPr id="8" name="Graphic 13">
            <a:extLst>
              <a:ext uri="{FF2B5EF4-FFF2-40B4-BE49-F238E27FC236}">
                <a16:creationId xmlns:a16="http://schemas.microsoft.com/office/drawing/2014/main" id="{458108C6-E233-CE21-72D9-85FA5306816E}"/>
              </a:ext>
            </a:extLst>
          </p:cNvPr>
          <p:cNvSpPr>
            <a:spLocks noChangeAspect="1"/>
          </p:cNvSpPr>
          <p:nvPr userDrawn="1"/>
        </p:nvSpPr>
        <p:spPr>
          <a:xfrm>
            <a:off x="864315" y="2606119"/>
            <a:ext cx="250224" cy="250473"/>
          </a:xfrm>
          <a:custGeom>
            <a:avLst/>
            <a:gdLst>
              <a:gd name="connsiteX0" fmla="*/ 432092 w 864180"/>
              <a:gd name="connsiteY0" fmla="*/ 0 h 865046"/>
              <a:gd name="connsiteX1" fmla="*/ 864180 w 864180"/>
              <a:gd name="connsiteY1" fmla="*/ 432089 h 865046"/>
              <a:gd name="connsiteX2" fmla="*/ 429494 w 864180"/>
              <a:gd name="connsiteY2" fmla="*/ 865043 h 865046"/>
              <a:gd name="connsiteX3" fmla="*/ 3 w 864180"/>
              <a:gd name="connsiteY3" fmla="*/ 431223 h 865046"/>
              <a:gd name="connsiteX4" fmla="*/ 432092 w 864180"/>
              <a:gd name="connsiteY4" fmla="*/ 0 h 865046"/>
              <a:gd name="connsiteX5" fmla="*/ 679742 w 864180"/>
              <a:gd name="connsiteY5" fmla="*/ 620857 h 865046"/>
              <a:gd name="connsiteX6" fmla="*/ 679742 w 864180"/>
              <a:gd name="connsiteY6" fmla="*/ 451139 h 865046"/>
              <a:gd name="connsiteX7" fmla="*/ 615664 w 864180"/>
              <a:gd name="connsiteY7" fmla="*/ 328180 h 865046"/>
              <a:gd name="connsiteX8" fmla="*/ 479717 w 864180"/>
              <a:gd name="connsiteY8" fmla="*/ 355889 h 865046"/>
              <a:gd name="connsiteX9" fmla="*/ 471923 w 864180"/>
              <a:gd name="connsiteY9" fmla="*/ 326448 h 865046"/>
              <a:gd name="connsiteX10" fmla="*/ 381003 w 864180"/>
              <a:gd name="connsiteY10" fmla="*/ 326448 h 865046"/>
              <a:gd name="connsiteX11" fmla="*/ 381003 w 864180"/>
              <a:gd name="connsiteY11" fmla="*/ 619991 h 865046"/>
              <a:gd name="connsiteX12" fmla="*/ 474521 w 864180"/>
              <a:gd name="connsiteY12" fmla="*/ 619991 h 865046"/>
              <a:gd name="connsiteX13" fmla="*/ 477119 w 864180"/>
              <a:gd name="connsiteY13" fmla="*/ 449407 h 865046"/>
              <a:gd name="connsiteX14" fmla="*/ 529073 w 864180"/>
              <a:gd name="connsiteY14" fmla="*/ 397452 h 865046"/>
              <a:gd name="connsiteX15" fmla="*/ 578430 w 864180"/>
              <a:gd name="connsiteY15" fmla="*/ 450273 h 865046"/>
              <a:gd name="connsiteX16" fmla="*/ 579296 w 864180"/>
              <a:gd name="connsiteY16" fmla="*/ 620857 h 865046"/>
              <a:gd name="connsiteX17" fmla="*/ 679742 w 864180"/>
              <a:gd name="connsiteY17" fmla="*/ 620857 h 865046"/>
              <a:gd name="connsiteX18" fmla="*/ 225139 w 864180"/>
              <a:gd name="connsiteY18" fmla="*/ 325582 h 865046"/>
              <a:gd name="connsiteX19" fmla="*/ 225139 w 864180"/>
              <a:gd name="connsiteY19" fmla="*/ 619125 h 865046"/>
              <a:gd name="connsiteX20" fmla="*/ 318657 w 864180"/>
              <a:gd name="connsiteY20" fmla="*/ 619125 h 865046"/>
              <a:gd name="connsiteX21" fmla="*/ 318657 w 864180"/>
              <a:gd name="connsiteY21" fmla="*/ 325582 h 865046"/>
              <a:gd name="connsiteX22" fmla="*/ 225139 w 864180"/>
              <a:gd name="connsiteY22" fmla="*/ 325582 h 865046"/>
              <a:gd name="connsiteX23" fmla="*/ 327316 w 864180"/>
              <a:gd name="connsiteY23" fmla="*/ 241589 h 865046"/>
              <a:gd name="connsiteX24" fmla="*/ 275362 w 864180"/>
              <a:gd name="connsiteY24" fmla="*/ 180975 h 865046"/>
              <a:gd name="connsiteX25" fmla="*/ 217346 w 864180"/>
              <a:gd name="connsiteY25" fmla="*/ 230332 h 865046"/>
              <a:gd name="connsiteX26" fmla="*/ 267569 w 864180"/>
              <a:gd name="connsiteY26" fmla="*/ 283152 h 865046"/>
              <a:gd name="connsiteX27" fmla="*/ 327316 w 864180"/>
              <a:gd name="connsiteY27" fmla="*/ 241589 h 86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4180" h="865046">
                <a:moveTo>
                  <a:pt x="432092" y="0"/>
                </a:moveTo>
                <a:cubicBezTo>
                  <a:pt x="670217" y="0"/>
                  <a:pt x="864180" y="193098"/>
                  <a:pt x="864180" y="432089"/>
                </a:cubicBezTo>
                <a:cubicBezTo>
                  <a:pt x="864180" y="672811"/>
                  <a:pt x="670217" y="865909"/>
                  <a:pt x="429494" y="865043"/>
                </a:cubicBezTo>
                <a:cubicBezTo>
                  <a:pt x="191369" y="864177"/>
                  <a:pt x="-863" y="670214"/>
                  <a:pt x="3" y="431223"/>
                </a:cubicBezTo>
                <a:cubicBezTo>
                  <a:pt x="-863" y="192232"/>
                  <a:pt x="193101" y="0"/>
                  <a:pt x="432092" y="0"/>
                </a:cubicBezTo>
                <a:close/>
                <a:moveTo>
                  <a:pt x="679742" y="620857"/>
                </a:moveTo>
                <a:cubicBezTo>
                  <a:pt x="679742" y="620857"/>
                  <a:pt x="681473" y="506557"/>
                  <a:pt x="679742" y="451139"/>
                </a:cubicBezTo>
                <a:cubicBezTo>
                  <a:pt x="678010" y="400916"/>
                  <a:pt x="668485" y="351559"/>
                  <a:pt x="615664" y="328180"/>
                </a:cubicBezTo>
                <a:cubicBezTo>
                  <a:pt x="566307" y="306532"/>
                  <a:pt x="520414" y="314325"/>
                  <a:pt x="479717" y="355889"/>
                </a:cubicBezTo>
                <a:cubicBezTo>
                  <a:pt x="476253" y="343766"/>
                  <a:pt x="473655" y="334241"/>
                  <a:pt x="471923" y="326448"/>
                </a:cubicBezTo>
                <a:cubicBezTo>
                  <a:pt x="439885" y="326448"/>
                  <a:pt x="381003" y="326448"/>
                  <a:pt x="381003" y="326448"/>
                </a:cubicBezTo>
                <a:lnTo>
                  <a:pt x="381003" y="619991"/>
                </a:lnTo>
                <a:lnTo>
                  <a:pt x="474521" y="619991"/>
                </a:lnTo>
                <a:cubicBezTo>
                  <a:pt x="474521" y="619991"/>
                  <a:pt x="475387" y="494434"/>
                  <a:pt x="477119" y="449407"/>
                </a:cubicBezTo>
                <a:cubicBezTo>
                  <a:pt x="478851" y="419100"/>
                  <a:pt x="495303" y="398318"/>
                  <a:pt x="529073" y="397452"/>
                </a:cubicBezTo>
                <a:cubicBezTo>
                  <a:pt x="564576" y="396586"/>
                  <a:pt x="576698" y="419966"/>
                  <a:pt x="578430" y="450273"/>
                </a:cubicBezTo>
                <a:cubicBezTo>
                  <a:pt x="579296" y="467591"/>
                  <a:pt x="579296" y="620857"/>
                  <a:pt x="579296" y="620857"/>
                </a:cubicBezTo>
                <a:lnTo>
                  <a:pt x="679742" y="620857"/>
                </a:lnTo>
                <a:close/>
                <a:moveTo>
                  <a:pt x="225139" y="325582"/>
                </a:moveTo>
                <a:lnTo>
                  <a:pt x="225139" y="619125"/>
                </a:lnTo>
                <a:lnTo>
                  <a:pt x="318657" y="619125"/>
                </a:lnTo>
                <a:lnTo>
                  <a:pt x="318657" y="325582"/>
                </a:lnTo>
                <a:lnTo>
                  <a:pt x="225139" y="325582"/>
                </a:lnTo>
                <a:close/>
                <a:moveTo>
                  <a:pt x="327316" y="241589"/>
                </a:moveTo>
                <a:cubicBezTo>
                  <a:pt x="329914" y="206086"/>
                  <a:pt x="307401" y="181841"/>
                  <a:pt x="275362" y="180975"/>
                </a:cubicBezTo>
                <a:cubicBezTo>
                  <a:pt x="241592" y="180109"/>
                  <a:pt x="219078" y="196561"/>
                  <a:pt x="217346" y="230332"/>
                </a:cubicBezTo>
                <a:cubicBezTo>
                  <a:pt x="215614" y="262370"/>
                  <a:pt x="236396" y="281420"/>
                  <a:pt x="267569" y="283152"/>
                </a:cubicBezTo>
                <a:cubicBezTo>
                  <a:pt x="299607" y="285750"/>
                  <a:pt x="322121" y="271029"/>
                  <a:pt x="327316" y="241589"/>
                </a:cubicBezTo>
                <a:close/>
              </a:path>
            </a:pathLst>
          </a:custGeom>
          <a:solidFill>
            <a:schemeClr val="tx1"/>
          </a:solidFill>
          <a:ln w="8653" cap="flat">
            <a:noFill/>
            <a:prstDash val="solid"/>
            <a:miter/>
          </a:ln>
        </p:spPr>
        <p:txBody>
          <a:bodyPr rtlCol="0" anchor="ctr"/>
          <a:lstStyle/>
          <a:p>
            <a:endParaRPr lang="en-US" sz="1351">
              <a:solidFill>
                <a:schemeClr val="tx1"/>
              </a:solidFill>
            </a:endParaRPr>
          </a:p>
        </p:txBody>
      </p:sp>
      <p:sp>
        <p:nvSpPr>
          <p:cNvPr id="10" name="Graphic 17">
            <a:extLst>
              <a:ext uri="{FF2B5EF4-FFF2-40B4-BE49-F238E27FC236}">
                <a16:creationId xmlns:a16="http://schemas.microsoft.com/office/drawing/2014/main" id="{18D1F8F2-09AC-128D-6BEE-160ED6660AAD}"/>
              </a:ext>
            </a:extLst>
          </p:cNvPr>
          <p:cNvSpPr>
            <a:spLocks noChangeAspect="1"/>
          </p:cNvSpPr>
          <p:nvPr userDrawn="1"/>
        </p:nvSpPr>
        <p:spPr>
          <a:xfrm>
            <a:off x="907603" y="3084406"/>
            <a:ext cx="163648" cy="239713"/>
          </a:xfrm>
          <a:custGeom>
            <a:avLst/>
            <a:gdLst>
              <a:gd name="connsiteX0" fmla="*/ 295275 w 590554"/>
              <a:gd name="connsiteY0" fmla="*/ 0 h 865043"/>
              <a:gd name="connsiteX1" fmla="*/ 0 w 590554"/>
              <a:gd name="connsiteY1" fmla="*/ 295275 h 865043"/>
              <a:gd name="connsiteX2" fmla="*/ 45893 w 590554"/>
              <a:gd name="connsiteY2" fmla="*/ 453736 h 865043"/>
              <a:gd name="connsiteX3" fmla="*/ 295275 w 590554"/>
              <a:gd name="connsiteY3" fmla="*/ 865043 h 865043"/>
              <a:gd name="connsiteX4" fmla="*/ 544657 w 590554"/>
              <a:gd name="connsiteY4" fmla="*/ 453736 h 865043"/>
              <a:gd name="connsiteX5" fmla="*/ 590550 w 590554"/>
              <a:gd name="connsiteY5" fmla="*/ 295275 h 865043"/>
              <a:gd name="connsiteX6" fmla="*/ 295275 w 590554"/>
              <a:gd name="connsiteY6" fmla="*/ 0 h 865043"/>
              <a:gd name="connsiteX7" fmla="*/ 295275 w 590554"/>
              <a:gd name="connsiteY7" fmla="*/ 453736 h 865043"/>
              <a:gd name="connsiteX8" fmla="*/ 136814 w 590554"/>
              <a:gd name="connsiteY8" fmla="*/ 295275 h 865043"/>
              <a:gd name="connsiteX9" fmla="*/ 295275 w 590554"/>
              <a:gd name="connsiteY9" fmla="*/ 136814 h 865043"/>
              <a:gd name="connsiteX10" fmla="*/ 453736 w 590554"/>
              <a:gd name="connsiteY10" fmla="*/ 295275 h 865043"/>
              <a:gd name="connsiteX11" fmla="*/ 295275 w 590554"/>
              <a:gd name="connsiteY11" fmla="*/ 453736 h 86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0554" h="865043">
                <a:moveTo>
                  <a:pt x="295275" y="0"/>
                </a:moveTo>
                <a:cubicBezTo>
                  <a:pt x="132484" y="0"/>
                  <a:pt x="0" y="132484"/>
                  <a:pt x="0" y="295275"/>
                </a:cubicBezTo>
                <a:cubicBezTo>
                  <a:pt x="0" y="353291"/>
                  <a:pt x="17318" y="407843"/>
                  <a:pt x="45893" y="453736"/>
                </a:cubicBezTo>
                <a:lnTo>
                  <a:pt x="295275" y="865043"/>
                </a:lnTo>
                <a:lnTo>
                  <a:pt x="544657" y="453736"/>
                </a:lnTo>
                <a:cubicBezTo>
                  <a:pt x="574098" y="407843"/>
                  <a:pt x="590550" y="353291"/>
                  <a:pt x="590550" y="295275"/>
                </a:cubicBezTo>
                <a:cubicBezTo>
                  <a:pt x="591416" y="132484"/>
                  <a:pt x="458932" y="0"/>
                  <a:pt x="295275" y="0"/>
                </a:cubicBezTo>
                <a:close/>
                <a:moveTo>
                  <a:pt x="295275" y="453736"/>
                </a:moveTo>
                <a:cubicBezTo>
                  <a:pt x="207818" y="453736"/>
                  <a:pt x="136814" y="382732"/>
                  <a:pt x="136814" y="295275"/>
                </a:cubicBezTo>
                <a:cubicBezTo>
                  <a:pt x="136814" y="207818"/>
                  <a:pt x="207818" y="136814"/>
                  <a:pt x="295275" y="136814"/>
                </a:cubicBezTo>
                <a:cubicBezTo>
                  <a:pt x="382732" y="136814"/>
                  <a:pt x="453736" y="207818"/>
                  <a:pt x="453736" y="295275"/>
                </a:cubicBezTo>
                <a:cubicBezTo>
                  <a:pt x="453736" y="382732"/>
                  <a:pt x="382732" y="453736"/>
                  <a:pt x="295275" y="453736"/>
                </a:cubicBezTo>
                <a:close/>
              </a:path>
            </a:pathLst>
          </a:custGeom>
          <a:solidFill>
            <a:schemeClr val="tx1"/>
          </a:solidFill>
          <a:ln w="8653" cap="flat">
            <a:noFill/>
            <a:prstDash val="solid"/>
            <a:miter/>
          </a:ln>
        </p:spPr>
        <p:txBody>
          <a:bodyPr rtlCol="0" anchor="ctr"/>
          <a:lstStyle/>
          <a:p>
            <a:endParaRPr lang="en-US" sz="1351">
              <a:solidFill>
                <a:schemeClr val="tx1"/>
              </a:solidFill>
            </a:endParaRPr>
          </a:p>
        </p:txBody>
      </p:sp>
      <p:grpSp>
        <p:nvGrpSpPr>
          <p:cNvPr id="34" name="Graphic 4">
            <a:extLst>
              <a:ext uri="{FF2B5EF4-FFF2-40B4-BE49-F238E27FC236}">
                <a16:creationId xmlns:a16="http://schemas.microsoft.com/office/drawing/2014/main" id="{9556265C-C4C9-F71F-C8A5-728EEAB8DAF3}"/>
              </a:ext>
            </a:extLst>
          </p:cNvPr>
          <p:cNvGrpSpPr/>
          <p:nvPr userDrawn="1"/>
        </p:nvGrpSpPr>
        <p:grpSpPr>
          <a:xfrm>
            <a:off x="912846" y="4682328"/>
            <a:ext cx="1528747" cy="103329"/>
            <a:chOff x="1334911" y="2338404"/>
            <a:chExt cx="3805236" cy="257199"/>
          </a:xfrm>
          <a:solidFill>
            <a:schemeClr val="tx1"/>
          </a:solidFill>
        </p:grpSpPr>
        <p:sp>
          <p:nvSpPr>
            <p:cNvPr id="38" name="Freeform 12">
              <a:extLst>
                <a:ext uri="{FF2B5EF4-FFF2-40B4-BE49-F238E27FC236}">
                  <a16:creationId xmlns:a16="http://schemas.microsoft.com/office/drawing/2014/main" id="{366EB0D9-04A3-E54B-D329-7E32F74A6C49}"/>
                </a:ext>
              </a:extLst>
            </p:cNvPr>
            <p:cNvSpPr/>
            <p:nvPr/>
          </p:nvSpPr>
          <p:spPr>
            <a:xfrm>
              <a:off x="5041945" y="2425987"/>
              <a:ext cx="98202" cy="169521"/>
            </a:xfrm>
            <a:custGeom>
              <a:avLst/>
              <a:gdLst>
                <a:gd name="connsiteX0" fmla="*/ 84011 w 98202"/>
                <a:gd name="connsiteY0" fmla="*/ 1976 h 169521"/>
                <a:gd name="connsiteX1" fmla="*/ 98203 w 98202"/>
                <a:gd name="connsiteY1" fmla="*/ 1976 h 169521"/>
                <a:gd name="connsiteX2" fmla="*/ 98203 w 98202"/>
                <a:gd name="connsiteY2" fmla="*/ 124554 h 169521"/>
                <a:gd name="connsiteX3" fmla="*/ 49721 w 98202"/>
                <a:gd name="connsiteY3" fmla="*/ 169521 h 169521"/>
                <a:gd name="connsiteX4" fmla="*/ 8096 w 98202"/>
                <a:gd name="connsiteY4" fmla="*/ 158703 h 169521"/>
                <a:gd name="connsiteX5" fmla="*/ 14002 w 98202"/>
                <a:gd name="connsiteY5" fmla="*/ 147884 h 169521"/>
                <a:gd name="connsiteX6" fmla="*/ 48482 w 98202"/>
                <a:gd name="connsiteY6" fmla="*/ 156257 h 169521"/>
                <a:gd name="connsiteX7" fmla="*/ 81820 w 98202"/>
                <a:gd name="connsiteY7" fmla="*/ 123990 h 169521"/>
                <a:gd name="connsiteX8" fmla="*/ 81820 w 98202"/>
                <a:gd name="connsiteY8" fmla="*/ 104610 h 169521"/>
                <a:gd name="connsiteX9" fmla="*/ 45720 w 98202"/>
                <a:gd name="connsiteY9" fmla="*/ 121732 h 169521"/>
                <a:gd name="connsiteX10" fmla="*/ 0 w 98202"/>
                <a:gd name="connsiteY10" fmla="*/ 66416 h 169521"/>
                <a:gd name="connsiteX11" fmla="*/ 0 w 98202"/>
                <a:gd name="connsiteY11" fmla="*/ 55786 h 169521"/>
                <a:gd name="connsiteX12" fmla="*/ 47530 w 98202"/>
                <a:gd name="connsiteY12" fmla="*/ 0 h 169521"/>
                <a:gd name="connsiteX13" fmla="*/ 82487 w 98202"/>
                <a:gd name="connsiteY13" fmla="*/ 15616 h 169521"/>
                <a:gd name="connsiteX14" fmla="*/ 83820 w 98202"/>
                <a:gd name="connsiteY14" fmla="*/ 2070 h 169521"/>
                <a:gd name="connsiteX15" fmla="*/ 47911 w 98202"/>
                <a:gd name="connsiteY15" fmla="*/ 108279 h 169521"/>
                <a:gd name="connsiteX16" fmla="*/ 81248 w 98202"/>
                <a:gd name="connsiteY16" fmla="*/ 89559 h 169521"/>
                <a:gd name="connsiteX17" fmla="*/ 81248 w 98202"/>
                <a:gd name="connsiteY17" fmla="*/ 30198 h 169521"/>
                <a:gd name="connsiteX18" fmla="*/ 50197 w 98202"/>
                <a:gd name="connsiteY18" fmla="*/ 13453 h 169521"/>
                <a:gd name="connsiteX19" fmla="*/ 17050 w 98202"/>
                <a:gd name="connsiteY19" fmla="*/ 55221 h 169521"/>
                <a:gd name="connsiteX20" fmla="*/ 17050 w 98202"/>
                <a:gd name="connsiteY20" fmla="*/ 66040 h 169521"/>
                <a:gd name="connsiteX21" fmla="*/ 47911 w 98202"/>
                <a:gd name="connsiteY21" fmla="*/ 108279 h 16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02" h="169521">
                  <a:moveTo>
                    <a:pt x="84011" y="1976"/>
                  </a:moveTo>
                  <a:lnTo>
                    <a:pt x="98203" y="1976"/>
                  </a:lnTo>
                  <a:lnTo>
                    <a:pt x="98203" y="124554"/>
                  </a:lnTo>
                  <a:cubicBezTo>
                    <a:pt x="98203" y="152964"/>
                    <a:pt x="78772" y="169521"/>
                    <a:pt x="49721" y="169521"/>
                  </a:cubicBezTo>
                  <a:cubicBezTo>
                    <a:pt x="32575" y="169521"/>
                    <a:pt x="19336" y="165476"/>
                    <a:pt x="8096" y="158703"/>
                  </a:cubicBezTo>
                  <a:lnTo>
                    <a:pt x="14002" y="147884"/>
                  </a:lnTo>
                  <a:cubicBezTo>
                    <a:pt x="24289" y="153059"/>
                    <a:pt x="33909" y="156257"/>
                    <a:pt x="48482" y="156257"/>
                  </a:cubicBezTo>
                  <a:cubicBezTo>
                    <a:pt x="70009" y="156257"/>
                    <a:pt x="81820" y="145439"/>
                    <a:pt x="81820" y="123990"/>
                  </a:cubicBezTo>
                  <a:lnTo>
                    <a:pt x="81820" y="104610"/>
                  </a:lnTo>
                  <a:cubicBezTo>
                    <a:pt x="73152" y="114770"/>
                    <a:pt x="61246" y="121732"/>
                    <a:pt x="45720" y="121732"/>
                  </a:cubicBezTo>
                  <a:cubicBezTo>
                    <a:pt x="21527" y="121732"/>
                    <a:pt x="0" y="105927"/>
                    <a:pt x="0" y="66416"/>
                  </a:cubicBezTo>
                  <a:lnTo>
                    <a:pt x="0" y="55786"/>
                  </a:lnTo>
                  <a:cubicBezTo>
                    <a:pt x="0" y="17404"/>
                    <a:pt x="23050" y="0"/>
                    <a:pt x="47530" y="0"/>
                  </a:cubicBezTo>
                  <a:cubicBezTo>
                    <a:pt x="62865" y="0"/>
                    <a:pt x="73819" y="5644"/>
                    <a:pt x="82487" y="15616"/>
                  </a:cubicBezTo>
                  <a:lnTo>
                    <a:pt x="83820" y="2070"/>
                  </a:lnTo>
                  <a:close/>
                  <a:moveTo>
                    <a:pt x="47911" y="108279"/>
                  </a:moveTo>
                  <a:cubicBezTo>
                    <a:pt x="61817" y="108279"/>
                    <a:pt x="73247" y="101036"/>
                    <a:pt x="81248" y="89559"/>
                  </a:cubicBezTo>
                  <a:lnTo>
                    <a:pt x="81248" y="30198"/>
                  </a:lnTo>
                  <a:cubicBezTo>
                    <a:pt x="73914" y="19379"/>
                    <a:pt x="64294" y="13453"/>
                    <a:pt x="50197" y="13453"/>
                  </a:cubicBezTo>
                  <a:cubicBezTo>
                    <a:pt x="32385" y="13453"/>
                    <a:pt x="17050" y="23613"/>
                    <a:pt x="17050" y="55221"/>
                  </a:cubicBezTo>
                  <a:lnTo>
                    <a:pt x="17050" y="66040"/>
                  </a:lnTo>
                  <a:cubicBezTo>
                    <a:pt x="17050" y="97837"/>
                    <a:pt x="30766" y="108279"/>
                    <a:pt x="47911" y="108279"/>
                  </a:cubicBezTo>
                  <a:close/>
                </a:path>
              </a:pathLst>
            </a:custGeom>
            <a:grpFill/>
            <a:ln w="9525" cap="flat">
              <a:noFill/>
              <a:prstDash val="solid"/>
              <a:miter/>
            </a:ln>
          </p:spPr>
          <p:txBody>
            <a:bodyPr rtlCol="0" anchor="ctr"/>
            <a:lstStyle/>
            <a:p>
              <a:endParaRPr lang="en-US"/>
            </a:p>
          </p:txBody>
        </p:sp>
        <p:sp>
          <p:nvSpPr>
            <p:cNvPr id="39" name="Freeform 13">
              <a:extLst>
                <a:ext uri="{FF2B5EF4-FFF2-40B4-BE49-F238E27FC236}">
                  <a16:creationId xmlns:a16="http://schemas.microsoft.com/office/drawing/2014/main" id="{114595E5-0DBB-6D8D-89C8-13E8528357DF}"/>
                </a:ext>
              </a:extLst>
            </p:cNvPr>
            <p:cNvSpPr/>
            <p:nvPr/>
          </p:nvSpPr>
          <p:spPr>
            <a:xfrm>
              <a:off x="4914691" y="2425705"/>
              <a:ext cx="93726" cy="121825"/>
            </a:xfrm>
            <a:custGeom>
              <a:avLst/>
              <a:gdLst>
                <a:gd name="connsiteX0" fmla="*/ 55054 w 93726"/>
                <a:gd name="connsiteY0" fmla="*/ 188 h 121825"/>
                <a:gd name="connsiteX1" fmla="*/ 93726 w 93726"/>
                <a:gd name="connsiteY1" fmla="*/ 39887 h 121825"/>
                <a:gd name="connsiteX2" fmla="*/ 93726 w 93726"/>
                <a:gd name="connsiteY2" fmla="*/ 121826 h 121825"/>
                <a:gd name="connsiteX3" fmla="*/ 76772 w 93726"/>
                <a:gd name="connsiteY3" fmla="*/ 121826 h 121825"/>
                <a:gd name="connsiteX4" fmla="*/ 76772 w 93726"/>
                <a:gd name="connsiteY4" fmla="*/ 41204 h 121825"/>
                <a:gd name="connsiteX5" fmla="*/ 51435 w 93726"/>
                <a:gd name="connsiteY5" fmla="*/ 13641 h 121825"/>
                <a:gd name="connsiteX6" fmla="*/ 16954 w 93726"/>
                <a:gd name="connsiteY6" fmla="*/ 34619 h 121825"/>
                <a:gd name="connsiteX7" fmla="*/ 16954 w 93726"/>
                <a:gd name="connsiteY7" fmla="*/ 121732 h 121825"/>
                <a:gd name="connsiteX8" fmla="*/ 0 w 93726"/>
                <a:gd name="connsiteY8" fmla="*/ 121732 h 121825"/>
                <a:gd name="connsiteX9" fmla="*/ 0 w 93726"/>
                <a:gd name="connsiteY9" fmla="*/ 2728 h 121825"/>
                <a:gd name="connsiteX10" fmla="*/ 14383 w 93726"/>
                <a:gd name="connsiteY10" fmla="*/ 2728 h 121825"/>
                <a:gd name="connsiteX11" fmla="*/ 15716 w 93726"/>
                <a:gd name="connsiteY11" fmla="*/ 18533 h 121825"/>
                <a:gd name="connsiteX12" fmla="*/ 55054 w 93726"/>
                <a:gd name="connsiteY12" fmla="*/ 0 h 12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6" h="121825">
                  <a:moveTo>
                    <a:pt x="55054" y="188"/>
                  </a:moveTo>
                  <a:cubicBezTo>
                    <a:pt x="77724" y="188"/>
                    <a:pt x="93726" y="14205"/>
                    <a:pt x="93726" y="39887"/>
                  </a:cubicBezTo>
                  <a:lnTo>
                    <a:pt x="93726" y="121826"/>
                  </a:lnTo>
                  <a:lnTo>
                    <a:pt x="76772" y="121826"/>
                  </a:lnTo>
                  <a:lnTo>
                    <a:pt x="76772" y="41204"/>
                  </a:lnTo>
                  <a:cubicBezTo>
                    <a:pt x="76772" y="22013"/>
                    <a:pt x="67151" y="13641"/>
                    <a:pt x="51435" y="13641"/>
                  </a:cubicBezTo>
                  <a:cubicBezTo>
                    <a:pt x="35719" y="13641"/>
                    <a:pt x="25146" y="21543"/>
                    <a:pt x="16954" y="34619"/>
                  </a:cubicBezTo>
                  <a:lnTo>
                    <a:pt x="16954" y="121732"/>
                  </a:lnTo>
                  <a:lnTo>
                    <a:pt x="0" y="121732"/>
                  </a:lnTo>
                  <a:lnTo>
                    <a:pt x="0" y="2728"/>
                  </a:lnTo>
                  <a:lnTo>
                    <a:pt x="14383" y="2728"/>
                  </a:lnTo>
                  <a:lnTo>
                    <a:pt x="15716" y="18533"/>
                  </a:lnTo>
                  <a:cubicBezTo>
                    <a:pt x="24670" y="7056"/>
                    <a:pt x="37243" y="0"/>
                    <a:pt x="55054" y="0"/>
                  </a:cubicBezTo>
                  <a:close/>
                </a:path>
              </a:pathLst>
            </a:custGeom>
            <a:grpFill/>
            <a:ln w="9525" cap="flat">
              <a:noFill/>
              <a:prstDash val="solid"/>
              <a:miter/>
            </a:ln>
          </p:spPr>
          <p:txBody>
            <a:bodyPr rtlCol="0" anchor="ctr"/>
            <a:lstStyle/>
            <a:p>
              <a:endParaRPr lang="en-US"/>
            </a:p>
          </p:txBody>
        </p:sp>
        <p:sp>
          <p:nvSpPr>
            <p:cNvPr id="40" name="Freeform 14">
              <a:extLst>
                <a:ext uri="{FF2B5EF4-FFF2-40B4-BE49-F238E27FC236}">
                  <a16:creationId xmlns:a16="http://schemas.microsoft.com/office/drawing/2014/main" id="{1F1BF446-131E-7709-662D-0C544C6BA6C3}"/>
                </a:ext>
              </a:extLst>
            </p:cNvPr>
            <p:cNvSpPr/>
            <p:nvPr/>
          </p:nvSpPr>
          <p:spPr>
            <a:xfrm>
              <a:off x="4834014" y="2383936"/>
              <a:ext cx="37433" cy="163688"/>
            </a:xfrm>
            <a:custGeom>
              <a:avLst/>
              <a:gdLst>
                <a:gd name="connsiteX0" fmla="*/ 26480 w 37433"/>
                <a:gd name="connsiteY0" fmla="*/ 21449 h 163688"/>
                <a:gd name="connsiteX1" fmla="*/ 15716 w 37433"/>
                <a:gd name="connsiteY1" fmla="*/ 10630 h 163688"/>
                <a:gd name="connsiteX2" fmla="*/ 26480 w 37433"/>
                <a:gd name="connsiteY2" fmla="*/ 0 h 163688"/>
                <a:gd name="connsiteX3" fmla="*/ 37433 w 37433"/>
                <a:gd name="connsiteY3" fmla="*/ 10630 h 163688"/>
                <a:gd name="connsiteX4" fmla="*/ 26480 w 37433"/>
                <a:gd name="connsiteY4" fmla="*/ 21449 h 163688"/>
                <a:gd name="connsiteX5" fmla="*/ 0 w 37433"/>
                <a:gd name="connsiteY5" fmla="*/ 44685 h 163688"/>
                <a:gd name="connsiteX6" fmla="*/ 35909 w 37433"/>
                <a:gd name="connsiteY6" fmla="*/ 44685 h 163688"/>
                <a:gd name="connsiteX7" fmla="*/ 35909 w 37433"/>
                <a:gd name="connsiteY7" fmla="*/ 163689 h 163688"/>
                <a:gd name="connsiteX8" fmla="*/ 18955 w 37433"/>
                <a:gd name="connsiteY8" fmla="*/ 163689 h 163688"/>
                <a:gd name="connsiteX9" fmla="*/ 18955 w 37433"/>
                <a:gd name="connsiteY9" fmla="*/ 57761 h 163688"/>
                <a:gd name="connsiteX10" fmla="*/ 0 w 37433"/>
                <a:gd name="connsiteY10" fmla="*/ 57761 h 163688"/>
                <a:gd name="connsiteX11" fmla="*/ 0 w 37433"/>
                <a:gd name="connsiteY11" fmla="*/ 44685 h 1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33" h="163688">
                  <a:moveTo>
                    <a:pt x="26480" y="21449"/>
                  </a:moveTo>
                  <a:cubicBezTo>
                    <a:pt x="20574" y="21449"/>
                    <a:pt x="15716" y="16745"/>
                    <a:pt x="15716" y="10630"/>
                  </a:cubicBezTo>
                  <a:cubicBezTo>
                    <a:pt x="15716" y="4516"/>
                    <a:pt x="20479" y="0"/>
                    <a:pt x="26480" y="0"/>
                  </a:cubicBezTo>
                  <a:cubicBezTo>
                    <a:pt x="32480" y="0"/>
                    <a:pt x="37433" y="4704"/>
                    <a:pt x="37433" y="10630"/>
                  </a:cubicBezTo>
                  <a:cubicBezTo>
                    <a:pt x="37433" y="16557"/>
                    <a:pt x="32671" y="21449"/>
                    <a:pt x="26480" y="21449"/>
                  </a:cubicBezTo>
                  <a:close/>
                  <a:moveTo>
                    <a:pt x="0" y="44685"/>
                  </a:moveTo>
                  <a:lnTo>
                    <a:pt x="35909" y="44685"/>
                  </a:lnTo>
                  <a:lnTo>
                    <a:pt x="35909" y="163689"/>
                  </a:lnTo>
                  <a:lnTo>
                    <a:pt x="18955" y="163689"/>
                  </a:lnTo>
                  <a:lnTo>
                    <a:pt x="18955" y="57761"/>
                  </a:lnTo>
                  <a:lnTo>
                    <a:pt x="0" y="57761"/>
                  </a:lnTo>
                  <a:lnTo>
                    <a:pt x="0" y="44685"/>
                  </a:lnTo>
                  <a:close/>
                </a:path>
              </a:pathLst>
            </a:custGeom>
            <a:grpFill/>
            <a:ln w="9525" cap="flat">
              <a:noFill/>
              <a:prstDash val="solid"/>
              <a:miter/>
            </a:ln>
          </p:spPr>
          <p:txBody>
            <a:bodyPr rtlCol="0" anchor="ctr"/>
            <a:lstStyle/>
            <a:p>
              <a:endParaRPr lang="en-US"/>
            </a:p>
          </p:txBody>
        </p:sp>
        <p:sp>
          <p:nvSpPr>
            <p:cNvPr id="41" name="Freeform 15">
              <a:extLst>
                <a:ext uri="{FF2B5EF4-FFF2-40B4-BE49-F238E27FC236}">
                  <a16:creationId xmlns:a16="http://schemas.microsoft.com/office/drawing/2014/main" id="{17273441-0245-682C-F855-00EB8BA95AC8}"/>
                </a:ext>
              </a:extLst>
            </p:cNvPr>
            <p:cNvSpPr/>
            <p:nvPr/>
          </p:nvSpPr>
          <p:spPr>
            <a:xfrm>
              <a:off x="4712952" y="2380550"/>
              <a:ext cx="93725" cy="166981"/>
            </a:xfrm>
            <a:custGeom>
              <a:avLst/>
              <a:gdLst>
                <a:gd name="connsiteX0" fmla="*/ 55054 w 93725"/>
                <a:gd name="connsiteY0" fmla="*/ 45344 h 166981"/>
                <a:gd name="connsiteX1" fmla="*/ 93726 w 93725"/>
                <a:gd name="connsiteY1" fmla="*/ 85043 h 166981"/>
                <a:gd name="connsiteX2" fmla="*/ 93726 w 93725"/>
                <a:gd name="connsiteY2" fmla="*/ 166981 h 166981"/>
                <a:gd name="connsiteX3" fmla="*/ 76771 w 93725"/>
                <a:gd name="connsiteY3" fmla="*/ 166981 h 166981"/>
                <a:gd name="connsiteX4" fmla="*/ 76771 w 93725"/>
                <a:gd name="connsiteY4" fmla="*/ 86360 h 166981"/>
                <a:gd name="connsiteX5" fmla="*/ 51435 w 93725"/>
                <a:gd name="connsiteY5" fmla="*/ 58796 h 166981"/>
                <a:gd name="connsiteX6" fmla="*/ 16954 w 93725"/>
                <a:gd name="connsiteY6" fmla="*/ 80057 h 166981"/>
                <a:gd name="connsiteX7" fmla="*/ 16954 w 93725"/>
                <a:gd name="connsiteY7" fmla="*/ 166981 h 166981"/>
                <a:gd name="connsiteX8" fmla="*/ 0 w 93725"/>
                <a:gd name="connsiteY8" fmla="*/ 166981 h 166981"/>
                <a:gd name="connsiteX9" fmla="*/ 0 w 93725"/>
                <a:gd name="connsiteY9" fmla="*/ 0 h 166981"/>
                <a:gd name="connsiteX10" fmla="*/ 16954 w 93725"/>
                <a:gd name="connsiteY10" fmla="*/ 0 h 166981"/>
                <a:gd name="connsiteX11" fmla="*/ 16954 w 93725"/>
                <a:gd name="connsiteY11" fmla="*/ 63218 h 166981"/>
                <a:gd name="connsiteX12" fmla="*/ 55150 w 93725"/>
                <a:gd name="connsiteY12" fmla="*/ 45344 h 16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5" h="166981">
                  <a:moveTo>
                    <a:pt x="55054" y="45344"/>
                  </a:moveTo>
                  <a:cubicBezTo>
                    <a:pt x="77724" y="45344"/>
                    <a:pt x="93726" y="59361"/>
                    <a:pt x="93726" y="85043"/>
                  </a:cubicBezTo>
                  <a:lnTo>
                    <a:pt x="93726" y="166981"/>
                  </a:lnTo>
                  <a:lnTo>
                    <a:pt x="76771" y="166981"/>
                  </a:lnTo>
                  <a:lnTo>
                    <a:pt x="76771" y="86360"/>
                  </a:lnTo>
                  <a:cubicBezTo>
                    <a:pt x="76771" y="67169"/>
                    <a:pt x="67151" y="58796"/>
                    <a:pt x="51435" y="58796"/>
                  </a:cubicBezTo>
                  <a:cubicBezTo>
                    <a:pt x="35719" y="58796"/>
                    <a:pt x="25146" y="66699"/>
                    <a:pt x="16954" y="80057"/>
                  </a:cubicBezTo>
                  <a:lnTo>
                    <a:pt x="16954" y="166981"/>
                  </a:lnTo>
                  <a:lnTo>
                    <a:pt x="0" y="166981"/>
                  </a:lnTo>
                  <a:lnTo>
                    <a:pt x="0" y="0"/>
                  </a:lnTo>
                  <a:lnTo>
                    <a:pt x="16954" y="0"/>
                  </a:lnTo>
                  <a:lnTo>
                    <a:pt x="16954" y="63218"/>
                  </a:lnTo>
                  <a:cubicBezTo>
                    <a:pt x="25622" y="51741"/>
                    <a:pt x="38195" y="45344"/>
                    <a:pt x="55150" y="45344"/>
                  </a:cubicBezTo>
                  <a:close/>
                </a:path>
              </a:pathLst>
            </a:custGeom>
            <a:grpFill/>
            <a:ln w="9525" cap="flat">
              <a:noFill/>
              <a:prstDash val="solid"/>
              <a:miter/>
            </a:ln>
          </p:spPr>
          <p:txBody>
            <a:bodyPr rtlCol="0" anchor="ctr"/>
            <a:lstStyle/>
            <a:p>
              <a:endParaRPr lang="en-US"/>
            </a:p>
          </p:txBody>
        </p:sp>
        <p:sp>
          <p:nvSpPr>
            <p:cNvPr id="42" name="Freeform 16">
              <a:extLst>
                <a:ext uri="{FF2B5EF4-FFF2-40B4-BE49-F238E27FC236}">
                  <a16:creationId xmlns:a16="http://schemas.microsoft.com/office/drawing/2014/main" id="{3BD07807-ED05-A13D-36CF-CA86F72D3FF5}"/>
                </a:ext>
              </a:extLst>
            </p:cNvPr>
            <p:cNvSpPr/>
            <p:nvPr/>
          </p:nvSpPr>
          <p:spPr>
            <a:xfrm>
              <a:off x="4612939" y="2400493"/>
              <a:ext cx="68770" cy="149860"/>
            </a:xfrm>
            <a:custGeom>
              <a:avLst/>
              <a:gdLst>
                <a:gd name="connsiteX0" fmla="*/ 66675 w 68770"/>
                <a:gd name="connsiteY0" fmla="*/ 134714 h 149860"/>
                <a:gd name="connsiteX1" fmla="*/ 68771 w 68770"/>
                <a:gd name="connsiteY1" fmla="*/ 147132 h 149860"/>
                <a:gd name="connsiteX2" fmla="*/ 50292 w 68770"/>
                <a:gd name="connsiteY2" fmla="*/ 149860 h 149860"/>
                <a:gd name="connsiteX3" fmla="*/ 19241 w 68770"/>
                <a:gd name="connsiteY3" fmla="*/ 122108 h 149860"/>
                <a:gd name="connsiteX4" fmla="*/ 19241 w 68770"/>
                <a:gd name="connsiteY4" fmla="*/ 41299 h 149860"/>
                <a:gd name="connsiteX5" fmla="*/ 0 w 68770"/>
                <a:gd name="connsiteY5" fmla="*/ 41299 h 149860"/>
                <a:gd name="connsiteX6" fmla="*/ 0 w 68770"/>
                <a:gd name="connsiteY6" fmla="*/ 28222 h 149860"/>
                <a:gd name="connsiteX7" fmla="*/ 19621 w 68770"/>
                <a:gd name="connsiteY7" fmla="*/ 28222 h 149860"/>
                <a:gd name="connsiteX8" fmla="*/ 20955 w 68770"/>
                <a:gd name="connsiteY8" fmla="*/ 0 h 149860"/>
                <a:gd name="connsiteX9" fmla="*/ 36004 w 68770"/>
                <a:gd name="connsiteY9" fmla="*/ 0 h 149860"/>
                <a:gd name="connsiteX10" fmla="*/ 36004 w 68770"/>
                <a:gd name="connsiteY10" fmla="*/ 28222 h 149860"/>
                <a:gd name="connsiteX11" fmla="*/ 65056 w 68770"/>
                <a:gd name="connsiteY11" fmla="*/ 28222 h 149860"/>
                <a:gd name="connsiteX12" fmla="*/ 65056 w 68770"/>
                <a:gd name="connsiteY12" fmla="*/ 41299 h 149860"/>
                <a:gd name="connsiteX13" fmla="*/ 36004 w 68770"/>
                <a:gd name="connsiteY13" fmla="*/ 41299 h 149860"/>
                <a:gd name="connsiteX14" fmla="*/ 36004 w 68770"/>
                <a:gd name="connsiteY14" fmla="*/ 121450 h 149860"/>
                <a:gd name="connsiteX15" fmla="*/ 53150 w 68770"/>
                <a:gd name="connsiteY15" fmla="*/ 136596 h 149860"/>
                <a:gd name="connsiteX16" fmla="*/ 66675 w 68770"/>
                <a:gd name="connsiteY16" fmla="*/ 134808 h 14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70" h="149860">
                  <a:moveTo>
                    <a:pt x="66675" y="134714"/>
                  </a:moveTo>
                  <a:lnTo>
                    <a:pt x="68771" y="147132"/>
                  </a:lnTo>
                  <a:cubicBezTo>
                    <a:pt x="64008" y="148449"/>
                    <a:pt x="57150" y="149860"/>
                    <a:pt x="50292" y="149860"/>
                  </a:cubicBezTo>
                  <a:cubicBezTo>
                    <a:pt x="30385" y="149860"/>
                    <a:pt x="19241" y="140829"/>
                    <a:pt x="19241" y="122108"/>
                  </a:cubicBezTo>
                  <a:lnTo>
                    <a:pt x="19241" y="41299"/>
                  </a:lnTo>
                  <a:lnTo>
                    <a:pt x="0" y="41299"/>
                  </a:lnTo>
                  <a:lnTo>
                    <a:pt x="0" y="28222"/>
                  </a:lnTo>
                  <a:lnTo>
                    <a:pt x="19621" y="28222"/>
                  </a:lnTo>
                  <a:lnTo>
                    <a:pt x="20955" y="0"/>
                  </a:lnTo>
                  <a:lnTo>
                    <a:pt x="36004" y="0"/>
                  </a:lnTo>
                  <a:lnTo>
                    <a:pt x="36004" y="28222"/>
                  </a:lnTo>
                  <a:lnTo>
                    <a:pt x="65056" y="28222"/>
                  </a:lnTo>
                  <a:lnTo>
                    <a:pt x="65056" y="41299"/>
                  </a:lnTo>
                  <a:lnTo>
                    <a:pt x="36004" y="41299"/>
                  </a:lnTo>
                  <a:lnTo>
                    <a:pt x="36004" y="121450"/>
                  </a:lnTo>
                  <a:cubicBezTo>
                    <a:pt x="36004" y="131421"/>
                    <a:pt x="41910" y="136596"/>
                    <a:pt x="53150" y="136596"/>
                  </a:cubicBezTo>
                  <a:cubicBezTo>
                    <a:pt x="58674" y="136596"/>
                    <a:pt x="62960" y="135655"/>
                    <a:pt x="66675" y="134808"/>
                  </a:cubicBezTo>
                  <a:close/>
                </a:path>
              </a:pathLst>
            </a:custGeom>
            <a:grpFill/>
            <a:ln w="9525" cap="flat">
              <a:noFill/>
              <a:prstDash val="solid"/>
              <a:miter/>
            </a:ln>
          </p:spPr>
          <p:txBody>
            <a:bodyPr rtlCol="0" anchor="ctr"/>
            <a:lstStyle/>
            <a:p>
              <a:endParaRPr lang="en-US"/>
            </a:p>
          </p:txBody>
        </p:sp>
        <p:sp>
          <p:nvSpPr>
            <p:cNvPr id="43" name="Freeform 17">
              <a:extLst>
                <a:ext uri="{FF2B5EF4-FFF2-40B4-BE49-F238E27FC236}">
                  <a16:creationId xmlns:a16="http://schemas.microsoft.com/office/drawing/2014/main" id="{B608EEB7-8DF4-1334-3095-ADF7D7B60885}"/>
                </a:ext>
              </a:extLst>
            </p:cNvPr>
            <p:cNvSpPr/>
            <p:nvPr/>
          </p:nvSpPr>
          <p:spPr>
            <a:xfrm>
              <a:off x="4488733" y="2428716"/>
              <a:ext cx="103822" cy="166887"/>
            </a:xfrm>
            <a:custGeom>
              <a:avLst/>
              <a:gdLst>
                <a:gd name="connsiteX0" fmla="*/ 22479 w 103822"/>
                <a:gd name="connsiteY0" fmla="*/ 166793 h 166887"/>
                <a:gd name="connsiteX1" fmla="*/ 8763 w 103822"/>
                <a:gd name="connsiteY1" fmla="*/ 164347 h 166887"/>
                <a:gd name="connsiteX2" fmla="*/ 11240 w 103822"/>
                <a:gd name="connsiteY2" fmla="*/ 152870 h 166887"/>
                <a:gd name="connsiteX3" fmla="*/ 22670 w 103822"/>
                <a:gd name="connsiteY3" fmla="*/ 154187 h 166887"/>
                <a:gd name="connsiteX4" fmla="*/ 44863 w 103822"/>
                <a:gd name="connsiteY4" fmla="*/ 133679 h 166887"/>
                <a:gd name="connsiteX5" fmla="*/ 49625 w 103822"/>
                <a:gd name="connsiteY5" fmla="*/ 119004 h 166887"/>
                <a:gd name="connsiteX6" fmla="*/ 41815 w 103822"/>
                <a:gd name="connsiteY6" fmla="*/ 119004 h 166887"/>
                <a:gd name="connsiteX7" fmla="*/ 0 w 103822"/>
                <a:gd name="connsiteY7" fmla="*/ 0 h 166887"/>
                <a:gd name="connsiteX8" fmla="*/ 17812 w 103822"/>
                <a:gd name="connsiteY8" fmla="*/ 0 h 166887"/>
                <a:gd name="connsiteX9" fmla="*/ 53721 w 103822"/>
                <a:gd name="connsiteY9" fmla="*/ 106586 h 166887"/>
                <a:gd name="connsiteX10" fmla="*/ 86868 w 103822"/>
                <a:gd name="connsiteY10" fmla="*/ 0 h 166887"/>
                <a:gd name="connsiteX11" fmla="*/ 103823 w 103822"/>
                <a:gd name="connsiteY11" fmla="*/ 0 h 166887"/>
                <a:gd name="connsiteX12" fmla="*/ 59722 w 103822"/>
                <a:gd name="connsiteY12" fmla="*/ 134808 h 166887"/>
                <a:gd name="connsiteX13" fmla="*/ 22479 w 103822"/>
                <a:gd name="connsiteY13" fmla="*/ 166887 h 16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22" h="166887">
                  <a:moveTo>
                    <a:pt x="22479" y="166793"/>
                  </a:moveTo>
                  <a:cubicBezTo>
                    <a:pt x="17241" y="166793"/>
                    <a:pt x="11716" y="165664"/>
                    <a:pt x="8763" y="164347"/>
                  </a:cubicBezTo>
                  <a:lnTo>
                    <a:pt x="11240" y="152870"/>
                  </a:lnTo>
                  <a:cubicBezTo>
                    <a:pt x="15145" y="153811"/>
                    <a:pt x="18288" y="154187"/>
                    <a:pt x="22670" y="154187"/>
                  </a:cubicBezTo>
                  <a:cubicBezTo>
                    <a:pt x="33147" y="154187"/>
                    <a:pt x="39624" y="149672"/>
                    <a:pt x="44863" y="133679"/>
                  </a:cubicBezTo>
                  <a:lnTo>
                    <a:pt x="49625" y="119004"/>
                  </a:lnTo>
                  <a:lnTo>
                    <a:pt x="41815" y="119004"/>
                  </a:lnTo>
                  <a:lnTo>
                    <a:pt x="0" y="0"/>
                  </a:lnTo>
                  <a:lnTo>
                    <a:pt x="17812" y="0"/>
                  </a:lnTo>
                  <a:lnTo>
                    <a:pt x="53721" y="106586"/>
                  </a:lnTo>
                  <a:lnTo>
                    <a:pt x="86868" y="0"/>
                  </a:lnTo>
                  <a:lnTo>
                    <a:pt x="103823" y="0"/>
                  </a:lnTo>
                  <a:lnTo>
                    <a:pt x="59722" y="134808"/>
                  </a:lnTo>
                  <a:cubicBezTo>
                    <a:pt x="51054" y="160773"/>
                    <a:pt x="39148" y="166887"/>
                    <a:pt x="22479" y="166887"/>
                  </a:cubicBezTo>
                  <a:close/>
                </a:path>
              </a:pathLst>
            </a:custGeom>
            <a:grpFill/>
            <a:ln w="9525"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AA7931A5-388C-E237-78C5-8D6BBADCC3C6}"/>
                </a:ext>
              </a:extLst>
            </p:cNvPr>
            <p:cNvSpPr/>
            <p:nvPr/>
          </p:nvSpPr>
          <p:spPr>
            <a:xfrm>
              <a:off x="4369576" y="2425705"/>
              <a:ext cx="93725" cy="121825"/>
            </a:xfrm>
            <a:custGeom>
              <a:avLst/>
              <a:gdLst>
                <a:gd name="connsiteX0" fmla="*/ 55054 w 93725"/>
                <a:gd name="connsiteY0" fmla="*/ 188 h 121825"/>
                <a:gd name="connsiteX1" fmla="*/ 93726 w 93725"/>
                <a:gd name="connsiteY1" fmla="*/ 39887 h 121825"/>
                <a:gd name="connsiteX2" fmla="*/ 93726 w 93725"/>
                <a:gd name="connsiteY2" fmla="*/ 121826 h 121825"/>
                <a:gd name="connsiteX3" fmla="*/ 76771 w 93725"/>
                <a:gd name="connsiteY3" fmla="*/ 121826 h 121825"/>
                <a:gd name="connsiteX4" fmla="*/ 76771 w 93725"/>
                <a:gd name="connsiteY4" fmla="*/ 41204 h 121825"/>
                <a:gd name="connsiteX5" fmla="*/ 51435 w 93725"/>
                <a:gd name="connsiteY5" fmla="*/ 13641 h 121825"/>
                <a:gd name="connsiteX6" fmla="*/ 16954 w 93725"/>
                <a:gd name="connsiteY6" fmla="*/ 34619 h 121825"/>
                <a:gd name="connsiteX7" fmla="*/ 16954 w 93725"/>
                <a:gd name="connsiteY7" fmla="*/ 121732 h 121825"/>
                <a:gd name="connsiteX8" fmla="*/ 0 w 93725"/>
                <a:gd name="connsiteY8" fmla="*/ 121732 h 121825"/>
                <a:gd name="connsiteX9" fmla="*/ 0 w 93725"/>
                <a:gd name="connsiteY9" fmla="*/ 2728 h 121825"/>
                <a:gd name="connsiteX10" fmla="*/ 14383 w 93725"/>
                <a:gd name="connsiteY10" fmla="*/ 2728 h 121825"/>
                <a:gd name="connsiteX11" fmla="*/ 15716 w 93725"/>
                <a:gd name="connsiteY11" fmla="*/ 18533 h 121825"/>
                <a:gd name="connsiteX12" fmla="*/ 55054 w 93725"/>
                <a:gd name="connsiteY12" fmla="*/ 0 h 12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25" h="121825">
                  <a:moveTo>
                    <a:pt x="55054" y="188"/>
                  </a:moveTo>
                  <a:cubicBezTo>
                    <a:pt x="77724" y="188"/>
                    <a:pt x="93726" y="14205"/>
                    <a:pt x="93726" y="39887"/>
                  </a:cubicBezTo>
                  <a:lnTo>
                    <a:pt x="93726" y="121826"/>
                  </a:lnTo>
                  <a:lnTo>
                    <a:pt x="76771" y="121826"/>
                  </a:lnTo>
                  <a:lnTo>
                    <a:pt x="76771" y="41204"/>
                  </a:lnTo>
                  <a:cubicBezTo>
                    <a:pt x="76771" y="22013"/>
                    <a:pt x="67151" y="13641"/>
                    <a:pt x="51435" y="13641"/>
                  </a:cubicBezTo>
                  <a:cubicBezTo>
                    <a:pt x="35719" y="13641"/>
                    <a:pt x="25146" y="21543"/>
                    <a:pt x="16954" y="34619"/>
                  </a:cubicBezTo>
                  <a:lnTo>
                    <a:pt x="16954" y="121732"/>
                  </a:lnTo>
                  <a:lnTo>
                    <a:pt x="0" y="121732"/>
                  </a:lnTo>
                  <a:lnTo>
                    <a:pt x="0" y="2728"/>
                  </a:lnTo>
                  <a:lnTo>
                    <a:pt x="14383" y="2728"/>
                  </a:lnTo>
                  <a:lnTo>
                    <a:pt x="15716" y="18533"/>
                  </a:lnTo>
                  <a:cubicBezTo>
                    <a:pt x="24670" y="7056"/>
                    <a:pt x="37243" y="0"/>
                    <a:pt x="55054" y="0"/>
                  </a:cubicBezTo>
                  <a:close/>
                </a:path>
              </a:pathLst>
            </a:custGeom>
            <a:grpFill/>
            <a:ln w="9525"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6D34C8EB-4E53-6A8E-7A28-7BC1E010530C}"/>
                </a:ext>
              </a:extLst>
            </p:cNvPr>
            <p:cNvSpPr/>
            <p:nvPr/>
          </p:nvSpPr>
          <p:spPr>
            <a:xfrm>
              <a:off x="4211175" y="2389581"/>
              <a:ext cx="129825" cy="158044"/>
            </a:xfrm>
            <a:custGeom>
              <a:avLst/>
              <a:gdLst>
                <a:gd name="connsiteX0" fmla="*/ 112014 w 129825"/>
                <a:gd name="connsiteY0" fmla="*/ 158044 h 158044"/>
                <a:gd name="connsiteX1" fmla="*/ 95536 w 129825"/>
                <a:gd name="connsiteY1" fmla="*/ 109314 h 158044"/>
                <a:gd name="connsiteX2" fmla="*/ 33147 w 129825"/>
                <a:gd name="connsiteY2" fmla="*/ 109314 h 158044"/>
                <a:gd name="connsiteX3" fmla="*/ 17621 w 129825"/>
                <a:gd name="connsiteY3" fmla="*/ 158044 h 158044"/>
                <a:gd name="connsiteX4" fmla="*/ 0 w 129825"/>
                <a:gd name="connsiteY4" fmla="*/ 158044 h 158044"/>
                <a:gd name="connsiteX5" fmla="*/ 52388 w 129825"/>
                <a:gd name="connsiteY5" fmla="*/ 0 h 158044"/>
                <a:gd name="connsiteX6" fmla="*/ 75914 w 129825"/>
                <a:gd name="connsiteY6" fmla="*/ 0 h 158044"/>
                <a:gd name="connsiteX7" fmla="*/ 129826 w 129825"/>
                <a:gd name="connsiteY7" fmla="*/ 158044 h 158044"/>
                <a:gd name="connsiteX8" fmla="*/ 112014 w 129825"/>
                <a:gd name="connsiteY8" fmla="*/ 158044 h 158044"/>
                <a:gd name="connsiteX9" fmla="*/ 64008 w 129825"/>
                <a:gd name="connsiteY9" fmla="*/ 12418 h 158044"/>
                <a:gd name="connsiteX10" fmla="*/ 37719 w 129825"/>
                <a:gd name="connsiteY10" fmla="*/ 95297 h 158044"/>
                <a:gd name="connsiteX11" fmla="*/ 90964 w 129825"/>
                <a:gd name="connsiteY11" fmla="*/ 95297 h 158044"/>
                <a:gd name="connsiteX12" fmla="*/ 64008 w 129825"/>
                <a:gd name="connsiteY12" fmla="*/ 12418 h 1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825" h="158044">
                  <a:moveTo>
                    <a:pt x="112014" y="158044"/>
                  </a:moveTo>
                  <a:lnTo>
                    <a:pt x="95536" y="109314"/>
                  </a:lnTo>
                  <a:lnTo>
                    <a:pt x="33147" y="109314"/>
                  </a:lnTo>
                  <a:lnTo>
                    <a:pt x="17621" y="158044"/>
                  </a:lnTo>
                  <a:lnTo>
                    <a:pt x="0" y="158044"/>
                  </a:lnTo>
                  <a:lnTo>
                    <a:pt x="52388" y="0"/>
                  </a:lnTo>
                  <a:lnTo>
                    <a:pt x="75914" y="0"/>
                  </a:lnTo>
                  <a:lnTo>
                    <a:pt x="129826" y="158044"/>
                  </a:lnTo>
                  <a:lnTo>
                    <a:pt x="112014" y="158044"/>
                  </a:lnTo>
                  <a:close/>
                  <a:moveTo>
                    <a:pt x="64008" y="12418"/>
                  </a:moveTo>
                  <a:lnTo>
                    <a:pt x="37719" y="95297"/>
                  </a:lnTo>
                  <a:lnTo>
                    <a:pt x="90964" y="95297"/>
                  </a:lnTo>
                  <a:lnTo>
                    <a:pt x="64008" y="12418"/>
                  </a:lnTo>
                  <a:close/>
                </a:path>
              </a:pathLst>
            </a:custGeom>
            <a:grpFill/>
            <a:ln w="9525"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E1DC513B-0638-61E4-58ED-0990C8F275A5}"/>
                </a:ext>
              </a:extLst>
            </p:cNvPr>
            <p:cNvSpPr/>
            <p:nvPr/>
          </p:nvSpPr>
          <p:spPr>
            <a:xfrm>
              <a:off x="4034581" y="2425987"/>
              <a:ext cx="100393" cy="124365"/>
            </a:xfrm>
            <a:custGeom>
              <a:avLst/>
              <a:gdLst>
                <a:gd name="connsiteX0" fmla="*/ 99727 w 100393"/>
                <a:gd name="connsiteY0" fmla="*/ 67263 h 124365"/>
                <a:gd name="connsiteX1" fmla="*/ 16478 w 100393"/>
                <a:gd name="connsiteY1" fmla="*/ 67263 h 124365"/>
                <a:gd name="connsiteX2" fmla="*/ 16478 w 100393"/>
                <a:gd name="connsiteY2" fmla="*/ 67733 h 124365"/>
                <a:gd name="connsiteX3" fmla="*/ 55531 w 100393"/>
                <a:gd name="connsiteY3" fmla="*/ 111101 h 124365"/>
                <a:gd name="connsiteX4" fmla="*/ 88487 w 100393"/>
                <a:gd name="connsiteY4" fmla="*/ 100001 h 124365"/>
                <a:gd name="connsiteX5" fmla="*/ 95155 w 100393"/>
                <a:gd name="connsiteY5" fmla="*/ 110819 h 124365"/>
                <a:gd name="connsiteX6" fmla="*/ 54674 w 100393"/>
                <a:gd name="connsiteY6" fmla="*/ 124366 h 124365"/>
                <a:gd name="connsiteX7" fmla="*/ 0 w 100393"/>
                <a:gd name="connsiteY7" fmla="*/ 67733 h 124365"/>
                <a:gd name="connsiteX8" fmla="*/ 0 w 100393"/>
                <a:gd name="connsiteY8" fmla="*/ 55974 h 124365"/>
                <a:gd name="connsiteX9" fmla="*/ 51245 w 100393"/>
                <a:gd name="connsiteY9" fmla="*/ 0 h 124365"/>
                <a:gd name="connsiteX10" fmla="*/ 100394 w 100393"/>
                <a:gd name="connsiteY10" fmla="*/ 56633 h 124365"/>
                <a:gd name="connsiteX11" fmla="*/ 99727 w 100393"/>
                <a:gd name="connsiteY11" fmla="*/ 67263 h 124365"/>
                <a:gd name="connsiteX12" fmla="*/ 51245 w 100393"/>
                <a:gd name="connsiteY12" fmla="*/ 13264 h 124365"/>
                <a:gd name="connsiteX13" fmla="*/ 16478 w 100393"/>
                <a:gd name="connsiteY13" fmla="*/ 55033 h 124365"/>
                <a:gd name="connsiteX14" fmla="*/ 85058 w 100393"/>
                <a:gd name="connsiteY14" fmla="*/ 55033 h 124365"/>
                <a:gd name="connsiteX15" fmla="*/ 85058 w 100393"/>
                <a:gd name="connsiteY15" fmla="*/ 53434 h 124365"/>
                <a:gd name="connsiteX16" fmla="*/ 51245 w 100393"/>
                <a:gd name="connsiteY16" fmla="*/ 13264 h 12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393" h="124365">
                  <a:moveTo>
                    <a:pt x="99727" y="67263"/>
                  </a:moveTo>
                  <a:lnTo>
                    <a:pt x="16478" y="67263"/>
                  </a:lnTo>
                  <a:lnTo>
                    <a:pt x="16478" y="67733"/>
                  </a:lnTo>
                  <a:cubicBezTo>
                    <a:pt x="16478" y="95767"/>
                    <a:pt x="30861" y="111101"/>
                    <a:pt x="55531" y="111101"/>
                  </a:cubicBezTo>
                  <a:cubicBezTo>
                    <a:pt x="69723" y="111101"/>
                    <a:pt x="79343" y="105927"/>
                    <a:pt x="88487" y="100001"/>
                  </a:cubicBezTo>
                  <a:lnTo>
                    <a:pt x="95155" y="110819"/>
                  </a:lnTo>
                  <a:cubicBezTo>
                    <a:pt x="85820" y="118063"/>
                    <a:pt x="71342" y="124366"/>
                    <a:pt x="54674" y="124366"/>
                  </a:cubicBezTo>
                  <a:cubicBezTo>
                    <a:pt x="20384" y="124366"/>
                    <a:pt x="0" y="100189"/>
                    <a:pt x="0" y="67733"/>
                  </a:cubicBezTo>
                  <a:lnTo>
                    <a:pt x="0" y="55974"/>
                  </a:lnTo>
                  <a:cubicBezTo>
                    <a:pt x="0" y="24836"/>
                    <a:pt x="19431" y="0"/>
                    <a:pt x="51245" y="0"/>
                  </a:cubicBezTo>
                  <a:cubicBezTo>
                    <a:pt x="83058" y="0"/>
                    <a:pt x="100394" y="20979"/>
                    <a:pt x="100394" y="56633"/>
                  </a:cubicBezTo>
                  <a:cubicBezTo>
                    <a:pt x="100394" y="60490"/>
                    <a:pt x="100203" y="64535"/>
                    <a:pt x="99727" y="67263"/>
                  </a:cubicBezTo>
                  <a:close/>
                  <a:moveTo>
                    <a:pt x="51245" y="13264"/>
                  </a:moveTo>
                  <a:cubicBezTo>
                    <a:pt x="29337" y="13264"/>
                    <a:pt x="16764" y="29539"/>
                    <a:pt x="16478" y="55033"/>
                  </a:cubicBezTo>
                  <a:lnTo>
                    <a:pt x="85058" y="55033"/>
                  </a:lnTo>
                  <a:lnTo>
                    <a:pt x="85058" y="53434"/>
                  </a:lnTo>
                  <a:cubicBezTo>
                    <a:pt x="85058" y="28599"/>
                    <a:pt x="72962" y="13264"/>
                    <a:pt x="51245" y="13264"/>
                  </a:cubicBezTo>
                  <a:close/>
                </a:path>
              </a:pathLst>
            </a:custGeom>
            <a:grpFill/>
            <a:ln w="9525"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FF7919BA-0AF2-AA2B-6150-BA46AD6E61B8}"/>
                </a:ext>
              </a:extLst>
            </p:cNvPr>
            <p:cNvSpPr/>
            <p:nvPr/>
          </p:nvSpPr>
          <p:spPr>
            <a:xfrm>
              <a:off x="3926282" y="2380550"/>
              <a:ext cx="96678" cy="167075"/>
            </a:xfrm>
            <a:custGeom>
              <a:avLst/>
              <a:gdLst>
                <a:gd name="connsiteX0" fmla="*/ 77343 w 96678"/>
                <a:gd name="connsiteY0" fmla="*/ 167076 h 167075"/>
                <a:gd name="connsiteX1" fmla="*/ 32766 w 96678"/>
                <a:gd name="connsiteY1" fmla="*/ 105927 h 167075"/>
                <a:gd name="connsiteX2" fmla="*/ 16954 w 96678"/>
                <a:gd name="connsiteY2" fmla="*/ 122861 h 167075"/>
                <a:gd name="connsiteX3" fmla="*/ 16954 w 96678"/>
                <a:gd name="connsiteY3" fmla="*/ 167076 h 167075"/>
                <a:gd name="connsiteX4" fmla="*/ 0 w 96678"/>
                <a:gd name="connsiteY4" fmla="*/ 167076 h 167075"/>
                <a:gd name="connsiteX5" fmla="*/ 0 w 96678"/>
                <a:gd name="connsiteY5" fmla="*/ 0 h 167075"/>
                <a:gd name="connsiteX6" fmla="*/ 16954 w 96678"/>
                <a:gd name="connsiteY6" fmla="*/ 0 h 167075"/>
                <a:gd name="connsiteX7" fmla="*/ 16954 w 96678"/>
                <a:gd name="connsiteY7" fmla="*/ 102729 h 167075"/>
                <a:gd name="connsiteX8" fmla="*/ 68389 w 96678"/>
                <a:gd name="connsiteY8" fmla="*/ 48072 h 167075"/>
                <a:gd name="connsiteX9" fmla="*/ 88297 w 96678"/>
                <a:gd name="connsiteY9" fmla="*/ 48072 h 167075"/>
                <a:gd name="connsiteX10" fmla="*/ 43910 w 96678"/>
                <a:gd name="connsiteY10" fmla="*/ 95015 h 167075"/>
                <a:gd name="connsiteX11" fmla="*/ 96679 w 96678"/>
                <a:gd name="connsiteY11" fmla="*/ 167076 h 167075"/>
                <a:gd name="connsiteX12" fmla="*/ 77248 w 96678"/>
                <a:gd name="connsiteY12" fmla="*/ 167076 h 1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78" h="167075">
                  <a:moveTo>
                    <a:pt x="77343" y="167076"/>
                  </a:moveTo>
                  <a:lnTo>
                    <a:pt x="32766" y="105927"/>
                  </a:lnTo>
                  <a:lnTo>
                    <a:pt x="16954" y="122861"/>
                  </a:lnTo>
                  <a:lnTo>
                    <a:pt x="16954" y="167076"/>
                  </a:lnTo>
                  <a:lnTo>
                    <a:pt x="0" y="167076"/>
                  </a:lnTo>
                  <a:lnTo>
                    <a:pt x="0" y="0"/>
                  </a:lnTo>
                  <a:lnTo>
                    <a:pt x="16954" y="0"/>
                  </a:lnTo>
                  <a:lnTo>
                    <a:pt x="16954" y="102729"/>
                  </a:lnTo>
                  <a:lnTo>
                    <a:pt x="68389" y="48072"/>
                  </a:lnTo>
                  <a:lnTo>
                    <a:pt x="88297" y="48072"/>
                  </a:lnTo>
                  <a:lnTo>
                    <a:pt x="43910" y="95015"/>
                  </a:lnTo>
                  <a:lnTo>
                    <a:pt x="96679" y="167076"/>
                  </a:lnTo>
                  <a:lnTo>
                    <a:pt x="77248" y="167076"/>
                  </a:lnTo>
                  <a:close/>
                </a:path>
              </a:pathLst>
            </a:custGeom>
            <a:grpFill/>
            <a:ln w="9525"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AB5C2442-46E1-24FC-6C5F-2D1A9BC3BBFE}"/>
                </a:ext>
              </a:extLst>
            </p:cNvPr>
            <p:cNvSpPr/>
            <p:nvPr/>
          </p:nvSpPr>
          <p:spPr>
            <a:xfrm>
              <a:off x="3790551" y="2425893"/>
              <a:ext cx="93440" cy="124460"/>
            </a:xfrm>
            <a:custGeom>
              <a:avLst/>
              <a:gdLst>
                <a:gd name="connsiteX0" fmla="*/ 50673 w 93440"/>
                <a:gd name="connsiteY0" fmla="*/ 0 h 124460"/>
                <a:gd name="connsiteX1" fmla="*/ 93440 w 93440"/>
                <a:gd name="connsiteY1" fmla="*/ 39981 h 124460"/>
                <a:gd name="connsiteX2" fmla="*/ 93440 w 93440"/>
                <a:gd name="connsiteY2" fmla="*/ 121732 h 124460"/>
                <a:gd name="connsiteX3" fmla="*/ 79534 w 93440"/>
                <a:gd name="connsiteY3" fmla="*/ 121732 h 124460"/>
                <a:gd name="connsiteX4" fmla="*/ 78391 w 93440"/>
                <a:gd name="connsiteY4" fmla="*/ 107715 h 124460"/>
                <a:gd name="connsiteX5" fmla="*/ 38862 w 93440"/>
                <a:gd name="connsiteY5" fmla="*/ 124460 h 124460"/>
                <a:gd name="connsiteX6" fmla="*/ 0 w 93440"/>
                <a:gd name="connsiteY6" fmla="*/ 91252 h 124460"/>
                <a:gd name="connsiteX7" fmla="*/ 0 w 93440"/>
                <a:gd name="connsiteY7" fmla="*/ 83820 h 124460"/>
                <a:gd name="connsiteX8" fmla="*/ 48673 w 93440"/>
                <a:gd name="connsiteY8" fmla="*/ 49483 h 124460"/>
                <a:gd name="connsiteX9" fmla="*/ 76581 w 93440"/>
                <a:gd name="connsiteY9" fmla="*/ 49483 h 124460"/>
                <a:gd name="connsiteX10" fmla="*/ 76581 w 93440"/>
                <a:gd name="connsiteY10" fmla="*/ 39511 h 124460"/>
                <a:gd name="connsiteX11" fmla="*/ 49625 w 93440"/>
                <a:gd name="connsiteY11" fmla="*/ 13547 h 124460"/>
                <a:gd name="connsiteX12" fmla="*/ 13240 w 93440"/>
                <a:gd name="connsiteY12" fmla="*/ 23048 h 124460"/>
                <a:gd name="connsiteX13" fmla="*/ 7715 w 93440"/>
                <a:gd name="connsiteY13" fmla="*/ 11759 h 124460"/>
                <a:gd name="connsiteX14" fmla="*/ 50673 w 93440"/>
                <a:gd name="connsiteY14" fmla="*/ 0 h 124460"/>
                <a:gd name="connsiteX15" fmla="*/ 41529 w 93440"/>
                <a:gd name="connsiteY15" fmla="*/ 111384 h 124460"/>
                <a:gd name="connsiteX16" fmla="*/ 76486 w 93440"/>
                <a:gd name="connsiteY16" fmla="*/ 94639 h 124460"/>
                <a:gd name="connsiteX17" fmla="*/ 76486 w 93440"/>
                <a:gd name="connsiteY17" fmla="*/ 61430 h 124460"/>
                <a:gd name="connsiteX18" fmla="*/ 49721 w 93440"/>
                <a:gd name="connsiteY18" fmla="*/ 61430 h 124460"/>
                <a:gd name="connsiteX19" fmla="*/ 16764 w 93440"/>
                <a:gd name="connsiteY19" fmla="*/ 85137 h 124460"/>
                <a:gd name="connsiteX20" fmla="*/ 16764 w 93440"/>
                <a:gd name="connsiteY20" fmla="*/ 90123 h 124460"/>
                <a:gd name="connsiteX21" fmla="*/ 41434 w 93440"/>
                <a:gd name="connsiteY21" fmla="*/ 111384 h 12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440" h="124460">
                  <a:moveTo>
                    <a:pt x="50673" y="0"/>
                  </a:moveTo>
                  <a:cubicBezTo>
                    <a:pt x="79724" y="0"/>
                    <a:pt x="93440" y="15616"/>
                    <a:pt x="93440" y="39981"/>
                  </a:cubicBezTo>
                  <a:lnTo>
                    <a:pt x="93440" y="121732"/>
                  </a:lnTo>
                  <a:lnTo>
                    <a:pt x="79534" y="121732"/>
                  </a:lnTo>
                  <a:lnTo>
                    <a:pt x="78391" y="107715"/>
                  </a:lnTo>
                  <a:cubicBezTo>
                    <a:pt x="67628" y="119474"/>
                    <a:pt x="54578" y="124460"/>
                    <a:pt x="38862" y="124460"/>
                  </a:cubicBezTo>
                  <a:cubicBezTo>
                    <a:pt x="18288" y="124460"/>
                    <a:pt x="0" y="112042"/>
                    <a:pt x="0" y="91252"/>
                  </a:cubicBezTo>
                  <a:lnTo>
                    <a:pt x="0" y="83820"/>
                  </a:lnTo>
                  <a:cubicBezTo>
                    <a:pt x="0" y="63312"/>
                    <a:pt x="18764" y="49483"/>
                    <a:pt x="48673" y="49483"/>
                  </a:cubicBezTo>
                  <a:lnTo>
                    <a:pt x="76581" y="49483"/>
                  </a:lnTo>
                  <a:lnTo>
                    <a:pt x="76581" y="39511"/>
                  </a:lnTo>
                  <a:cubicBezTo>
                    <a:pt x="76581" y="22107"/>
                    <a:pt x="67913" y="13547"/>
                    <a:pt x="49625" y="13547"/>
                  </a:cubicBezTo>
                  <a:cubicBezTo>
                    <a:pt x="35433" y="13547"/>
                    <a:pt x="24955" y="17121"/>
                    <a:pt x="13240" y="23048"/>
                  </a:cubicBezTo>
                  <a:lnTo>
                    <a:pt x="7715" y="11759"/>
                  </a:lnTo>
                  <a:cubicBezTo>
                    <a:pt x="18955" y="5174"/>
                    <a:pt x="33338" y="0"/>
                    <a:pt x="50673" y="0"/>
                  </a:cubicBezTo>
                  <a:close/>
                  <a:moveTo>
                    <a:pt x="41529" y="111384"/>
                  </a:moveTo>
                  <a:cubicBezTo>
                    <a:pt x="55436" y="111384"/>
                    <a:pt x="67818" y="105927"/>
                    <a:pt x="76486" y="94639"/>
                  </a:cubicBezTo>
                  <a:lnTo>
                    <a:pt x="76486" y="61430"/>
                  </a:lnTo>
                  <a:lnTo>
                    <a:pt x="49721" y="61430"/>
                  </a:lnTo>
                  <a:cubicBezTo>
                    <a:pt x="28956" y="61430"/>
                    <a:pt x="16764" y="69521"/>
                    <a:pt x="16764" y="85137"/>
                  </a:cubicBezTo>
                  <a:lnTo>
                    <a:pt x="16764" y="90123"/>
                  </a:lnTo>
                  <a:cubicBezTo>
                    <a:pt x="16764" y="103011"/>
                    <a:pt x="26384" y="111384"/>
                    <a:pt x="41434" y="111384"/>
                  </a:cubicBezTo>
                  <a:close/>
                </a:path>
              </a:pathLst>
            </a:custGeom>
            <a:grpFill/>
            <a:ln w="9525"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DC0A4E5F-423B-58A4-8183-E7FDB0FDF1D6}"/>
                </a:ext>
              </a:extLst>
            </p:cNvPr>
            <p:cNvSpPr/>
            <p:nvPr/>
          </p:nvSpPr>
          <p:spPr>
            <a:xfrm>
              <a:off x="3608909" y="2389581"/>
              <a:ext cx="143160" cy="158044"/>
            </a:xfrm>
            <a:custGeom>
              <a:avLst/>
              <a:gdLst>
                <a:gd name="connsiteX0" fmla="*/ 121634 w 143160"/>
                <a:gd name="connsiteY0" fmla="*/ 0 h 158044"/>
                <a:gd name="connsiteX1" fmla="*/ 143161 w 143160"/>
                <a:gd name="connsiteY1" fmla="*/ 0 h 158044"/>
                <a:gd name="connsiteX2" fmla="*/ 143161 w 143160"/>
                <a:gd name="connsiteY2" fmla="*/ 158044 h 158044"/>
                <a:gd name="connsiteX3" fmla="*/ 126682 w 143160"/>
                <a:gd name="connsiteY3" fmla="*/ 158044 h 158044"/>
                <a:gd name="connsiteX4" fmla="*/ 126682 w 143160"/>
                <a:gd name="connsiteY4" fmla="*/ 25494 h 158044"/>
                <a:gd name="connsiteX5" fmla="*/ 80963 w 143160"/>
                <a:gd name="connsiteY5" fmla="*/ 135184 h 158044"/>
                <a:gd name="connsiteX6" fmla="*/ 81153 w 143160"/>
                <a:gd name="connsiteY6" fmla="*/ 135373 h 158044"/>
                <a:gd name="connsiteX7" fmla="*/ 61722 w 143160"/>
                <a:gd name="connsiteY7" fmla="*/ 135373 h 158044"/>
                <a:gd name="connsiteX8" fmla="*/ 15811 w 143160"/>
                <a:gd name="connsiteY8" fmla="*/ 23613 h 158044"/>
                <a:gd name="connsiteX9" fmla="*/ 15811 w 143160"/>
                <a:gd name="connsiteY9" fmla="*/ 157950 h 158044"/>
                <a:gd name="connsiteX10" fmla="*/ 0 w 143160"/>
                <a:gd name="connsiteY10" fmla="*/ 157950 h 158044"/>
                <a:gd name="connsiteX11" fmla="*/ 0 w 143160"/>
                <a:gd name="connsiteY11" fmla="*/ 0 h 158044"/>
                <a:gd name="connsiteX12" fmla="*/ 22669 w 143160"/>
                <a:gd name="connsiteY12" fmla="*/ 0 h 158044"/>
                <a:gd name="connsiteX13" fmla="*/ 72009 w 143160"/>
                <a:gd name="connsiteY13" fmla="*/ 121261 h 158044"/>
                <a:gd name="connsiteX14" fmla="*/ 121825 w 143160"/>
                <a:gd name="connsiteY14" fmla="*/ 282 h 158044"/>
                <a:gd name="connsiteX15" fmla="*/ 121634 w 143160"/>
                <a:gd name="connsiteY15" fmla="*/ 94 h 1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 h="158044">
                  <a:moveTo>
                    <a:pt x="121634" y="0"/>
                  </a:moveTo>
                  <a:lnTo>
                    <a:pt x="143161" y="0"/>
                  </a:lnTo>
                  <a:lnTo>
                    <a:pt x="143161" y="158044"/>
                  </a:lnTo>
                  <a:lnTo>
                    <a:pt x="126682" y="158044"/>
                  </a:lnTo>
                  <a:lnTo>
                    <a:pt x="126682" y="25494"/>
                  </a:lnTo>
                  <a:lnTo>
                    <a:pt x="80963" y="135184"/>
                  </a:lnTo>
                  <a:lnTo>
                    <a:pt x="81153" y="135373"/>
                  </a:lnTo>
                  <a:lnTo>
                    <a:pt x="61722" y="135373"/>
                  </a:lnTo>
                  <a:lnTo>
                    <a:pt x="15811" y="23613"/>
                  </a:lnTo>
                  <a:lnTo>
                    <a:pt x="15811" y="157950"/>
                  </a:lnTo>
                  <a:lnTo>
                    <a:pt x="0" y="157950"/>
                  </a:lnTo>
                  <a:lnTo>
                    <a:pt x="0" y="0"/>
                  </a:lnTo>
                  <a:lnTo>
                    <a:pt x="22669" y="0"/>
                  </a:lnTo>
                  <a:lnTo>
                    <a:pt x="72009" y="121261"/>
                  </a:lnTo>
                  <a:lnTo>
                    <a:pt x="121825" y="282"/>
                  </a:lnTo>
                  <a:lnTo>
                    <a:pt x="121634" y="94"/>
                  </a:lnTo>
                  <a:close/>
                </a:path>
              </a:pathLst>
            </a:custGeom>
            <a:grpFill/>
            <a:ln w="9525"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AB7DE96D-65E3-08A7-2C47-C49C602F6A81}"/>
                </a:ext>
              </a:extLst>
            </p:cNvPr>
            <p:cNvSpPr/>
            <p:nvPr/>
          </p:nvSpPr>
          <p:spPr>
            <a:xfrm>
              <a:off x="1334911" y="2344143"/>
              <a:ext cx="301370" cy="203670"/>
            </a:xfrm>
            <a:custGeom>
              <a:avLst/>
              <a:gdLst>
                <a:gd name="connsiteX0" fmla="*/ 1619 w 301370"/>
                <a:gd name="connsiteY0" fmla="*/ 203576 h 203670"/>
                <a:gd name="connsiteX1" fmla="*/ 186214 w 301370"/>
                <a:gd name="connsiteY1" fmla="*/ 90217 h 203670"/>
                <a:gd name="connsiteX2" fmla="*/ 281940 w 301370"/>
                <a:gd name="connsiteY2" fmla="*/ 90217 h 203670"/>
                <a:gd name="connsiteX3" fmla="*/ 287560 w 301370"/>
                <a:gd name="connsiteY3" fmla="*/ 95767 h 203670"/>
                <a:gd name="connsiteX4" fmla="*/ 284893 w 301370"/>
                <a:gd name="connsiteY4" fmla="*/ 100377 h 203670"/>
                <a:gd name="connsiteX5" fmla="*/ 194215 w 301370"/>
                <a:gd name="connsiteY5" fmla="*/ 154093 h 203670"/>
                <a:gd name="connsiteX6" fmla="*/ 186309 w 301370"/>
                <a:gd name="connsiteY6" fmla="*/ 169804 h 203670"/>
                <a:gd name="connsiteX7" fmla="*/ 186309 w 301370"/>
                <a:gd name="connsiteY7" fmla="*/ 203670 h 203670"/>
                <a:gd name="connsiteX8" fmla="*/ 301371 w 301370"/>
                <a:gd name="connsiteY8" fmla="*/ 203670 h 203670"/>
                <a:gd name="connsiteX9" fmla="*/ 301371 w 301370"/>
                <a:gd name="connsiteY9" fmla="*/ 6961 h 203670"/>
                <a:gd name="connsiteX10" fmla="*/ 294037 w 301370"/>
                <a:gd name="connsiteY10" fmla="*/ 0 h 203670"/>
                <a:gd name="connsiteX11" fmla="*/ 184118 w 301370"/>
                <a:gd name="connsiteY11" fmla="*/ 0 h 203670"/>
                <a:gd name="connsiteX12" fmla="*/ 0 w 301370"/>
                <a:gd name="connsiteY12" fmla="*/ 112795 h 203670"/>
                <a:gd name="connsiteX13" fmla="*/ 0 w 301370"/>
                <a:gd name="connsiteY13" fmla="*/ 203482 h 203670"/>
                <a:gd name="connsiteX14" fmla="*/ 1619 w 301370"/>
                <a:gd name="connsiteY14" fmla="*/ 203482 h 20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70" h="203670">
                  <a:moveTo>
                    <a:pt x="1619" y="203576"/>
                  </a:moveTo>
                  <a:lnTo>
                    <a:pt x="186214" y="90217"/>
                  </a:lnTo>
                  <a:lnTo>
                    <a:pt x="281940" y="90217"/>
                  </a:lnTo>
                  <a:cubicBezTo>
                    <a:pt x="284893" y="90217"/>
                    <a:pt x="287560" y="92569"/>
                    <a:pt x="287560" y="95767"/>
                  </a:cubicBezTo>
                  <a:cubicBezTo>
                    <a:pt x="287560" y="98401"/>
                    <a:pt x="286417" y="99530"/>
                    <a:pt x="284893" y="100377"/>
                  </a:cubicBezTo>
                  <a:lnTo>
                    <a:pt x="194215" y="154093"/>
                  </a:lnTo>
                  <a:cubicBezTo>
                    <a:pt x="188309" y="157574"/>
                    <a:pt x="186309" y="164536"/>
                    <a:pt x="186309" y="169804"/>
                  </a:cubicBezTo>
                  <a:lnTo>
                    <a:pt x="186309" y="203670"/>
                  </a:lnTo>
                  <a:cubicBezTo>
                    <a:pt x="186309" y="203670"/>
                    <a:pt x="301371" y="203670"/>
                    <a:pt x="301371" y="203670"/>
                  </a:cubicBezTo>
                  <a:lnTo>
                    <a:pt x="301371" y="6961"/>
                  </a:lnTo>
                  <a:cubicBezTo>
                    <a:pt x="301371" y="3199"/>
                    <a:pt x="298418" y="0"/>
                    <a:pt x="294037" y="0"/>
                  </a:cubicBezTo>
                  <a:lnTo>
                    <a:pt x="184118" y="0"/>
                  </a:lnTo>
                  <a:lnTo>
                    <a:pt x="0" y="112795"/>
                  </a:lnTo>
                  <a:lnTo>
                    <a:pt x="0" y="203482"/>
                  </a:lnTo>
                  <a:lnTo>
                    <a:pt x="1619" y="203482"/>
                  </a:lnTo>
                  <a:close/>
                </a:path>
              </a:pathLst>
            </a:custGeom>
            <a:grpFill/>
            <a:ln w="9525"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79B7553A-828C-9BC9-432A-9B9BE69AD5DF}"/>
                </a:ext>
              </a:extLst>
            </p:cNvPr>
            <p:cNvSpPr/>
            <p:nvPr/>
          </p:nvSpPr>
          <p:spPr>
            <a:xfrm>
              <a:off x="2849671" y="2344143"/>
              <a:ext cx="165925" cy="203576"/>
            </a:xfrm>
            <a:custGeom>
              <a:avLst/>
              <a:gdLst>
                <a:gd name="connsiteX0" fmla="*/ 0 w 165925"/>
                <a:gd name="connsiteY0" fmla="*/ 203482 h 203576"/>
                <a:gd name="connsiteX1" fmla="*/ 165925 w 165925"/>
                <a:gd name="connsiteY1" fmla="*/ 203482 h 203576"/>
                <a:gd name="connsiteX2" fmla="*/ 165925 w 165925"/>
                <a:gd name="connsiteY2" fmla="*/ 159456 h 203576"/>
                <a:gd name="connsiteX3" fmla="*/ 52578 w 165925"/>
                <a:gd name="connsiteY3" fmla="*/ 159456 h 203576"/>
                <a:gd name="connsiteX4" fmla="*/ 52578 w 165925"/>
                <a:gd name="connsiteY4" fmla="*/ 122579 h 203576"/>
                <a:gd name="connsiteX5" fmla="*/ 143828 w 165925"/>
                <a:gd name="connsiteY5" fmla="*/ 122579 h 203576"/>
                <a:gd name="connsiteX6" fmla="*/ 143828 w 165925"/>
                <a:gd name="connsiteY6" fmla="*/ 78270 h 203576"/>
                <a:gd name="connsiteX7" fmla="*/ 52578 w 165925"/>
                <a:gd name="connsiteY7" fmla="*/ 78270 h 203576"/>
                <a:gd name="connsiteX8" fmla="*/ 52578 w 165925"/>
                <a:gd name="connsiteY8" fmla="*/ 43933 h 203576"/>
                <a:gd name="connsiteX9" fmla="*/ 165925 w 165925"/>
                <a:gd name="connsiteY9" fmla="*/ 43933 h 203576"/>
                <a:gd name="connsiteX10" fmla="*/ 165925 w 165925"/>
                <a:gd name="connsiteY10" fmla="*/ 0 h 203576"/>
                <a:gd name="connsiteX11" fmla="*/ 0 w 165925"/>
                <a:gd name="connsiteY11" fmla="*/ 0 h 203576"/>
                <a:gd name="connsiteX12" fmla="*/ 0 w 165925"/>
                <a:gd name="connsiteY12" fmla="*/ 203576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925" h="203576">
                  <a:moveTo>
                    <a:pt x="0" y="203482"/>
                  </a:moveTo>
                  <a:lnTo>
                    <a:pt x="165925" y="203482"/>
                  </a:lnTo>
                  <a:lnTo>
                    <a:pt x="165925" y="159456"/>
                  </a:lnTo>
                  <a:lnTo>
                    <a:pt x="52578" y="159456"/>
                  </a:lnTo>
                  <a:lnTo>
                    <a:pt x="52578" y="122579"/>
                  </a:lnTo>
                  <a:lnTo>
                    <a:pt x="143828" y="122579"/>
                  </a:lnTo>
                  <a:lnTo>
                    <a:pt x="143828" y="78270"/>
                  </a:lnTo>
                  <a:lnTo>
                    <a:pt x="52578" y="78270"/>
                  </a:lnTo>
                  <a:lnTo>
                    <a:pt x="52578" y="43933"/>
                  </a:lnTo>
                  <a:lnTo>
                    <a:pt x="165925" y="43933"/>
                  </a:lnTo>
                  <a:lnTo>
                    <a:pt x="165925" y="0"/>
                  </a:lnTo>
                  <a:lnTo>
                    <a:pt x="0" y="0"/>
                  </a:lnTo>
                  <a:lnTo>
                    <a:pt x="0" y="203576"/>
                  </a:lnTo>
                  <a:close/>
                </a:path>
              </a:pathLst>
            </a:custGeom>
            <a:grpFill/>
            <a:ln w="9525"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2C70128B-9A71-2D1F-D372-EE0CDB4A9228}"/>
                </a:ext>
              </a:extLst>
            </p:cNvPr>
            <p:cNvSpPr/>
            <p:nvPr/>
          </p:nvSpPr>
          <p:spPr>
            <a:xfrm>
              <a:off x="1727626" y="2344049"/>
              <a:ext cx="226313" cy="203576"/>
            </a:xfrm>
            <a:custGeom>
              <a:avLst/>
              <a:gdLst>
                <a:gd name="connsiteX0" fmla="*/ 79057 w 226313"/>
                <a:gd name="connsiteY0" fmla="*/ 0 h 203576"/>
                <a:gd name="connsiteX1" fmla="*/ 0 w 226313"/>
                <a:gd name="connsiteY1" fmla="*/ 203576 h 203576"/>
                <a:gd name="connsiteX2" fmla="*/ 54388 w 226313"/>
                <a:gd name="connsiteY2" fmla="*/ 203576 h 203576"/>
                <a:gd name="connsiteX3" fmla="*/ 68199 w 226313"/>
                <a:gd name="connsiteY3" fmla="*/ 165382 h 203576"/>
                <a:gd name="connsiteX4" fmla="*/ 156496 w 226313"/>
                <a:gd name="connsiteY4" fmla="*/ 165382 h 203576"/>
                <a:gd name="connsiteX5" fmla="*/ 170117 w 226313"/>
                <a:gd name="connsiteY5" fmla="*/ 203576 h 203576"/>
                <a:gd name="connsiteX6" fmla="*/ 226314 w 226313"/>
                <a:gd name="connsiteY6" fmla="*/ 203576 h 203576"/>
                <a:gd name="connsiteX7" fmla="*/ 146114 w 226313"/>
                <a:gd name="connsiteY7" fmla="*/ 0 h 203576"/>
                <a:gd name="connsiteX8" fmla="*/ 79153 w 226313"/>
                <a:gd name="connsiteY8" fmla="*/ 0 h 203576"/>
                <a:gd name="connsiteX9" fmla="*/ 83820 w 226313"/>
                <a:gd name="connsiteY9" fmla="*/ 122202 h 203576"/>
                <a:gd name="connsiteX10" fmla="*/ 112681 w 226313"/>
                <a:gd name="connsiteY10" fmla="*/ 42427 h 203576"/>
                <a:gd name="connsiteX11" fmla="*/ 141065 w 226313"/>
                <a:gd name="connsiteY11" fmla="*/ 122202 h 203576"/>
                <a:gd name="connsiteX12" fmla="*/ 83820 w 226313"/>
                <a:gd name="connsiteY12" fmla="*/ 122202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13" h="203576">
                  <a:moveTo>
                    <a:pt x="79057" y="0"/>
                  </a:moveTo>
                  <a:lnTo>
                    <a:pt x="0" y="203576"/>
                  </a:lnTo>
                  <a:lnTo>
                    <a:pt x="54388" y="203576"/>
                  </a:lnTo>
                  <a:lnTo>
                    <a:pt x="68199" y="165382"/>
                  </a:lnTo>
                  <a:lnTo>
                    <a:pt x="156496" y="165382"/>
                  </a:lnTo>
                  <a:lnTo>
                    <a:pt x="170117" y="203576"/>
                  </a:lnTo>
                  <a:lnTo>
                    <a:pt x="226314" y="203576"/>
                  </a:lnTo>
                  <a:lnTo>
                    <a:pt x="146114" y="0"/>
                  </a:lnTo>
                  <a:lnTo>
                    <a:pt x="79153" y="0"/>
                  </a:lnTo>
                  <a:close/>
                  <a:moveTo>
                    <a:pt x="83820" y="122202"/>
                  </a:moveTo>
                  <a:lnTo>
                    <a:pt x="112681" y="42427"/>
                  </a:lnTo>
                  <a:lnTo>
                    <a:pt x="141065" y="122202"/>
                  </a:lnTo>
                  <a:lnTo>
                    <a:pt x="83820" y="122202"/>
                  </a:lnTo>
                  <a:close/>
                </a:path>
              </a:pathLst>
            </a:custGeom>
            <a:grpFill/>
            <a:ln w="9525"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FD714033-CEC4-759C-F559-B75ACC6F8BEE}"/>
                </a:ext>
              </a:extLst>
            </p:cNvPr>
            <p:cNvSpPr/>
            <p:nvPr/>
          </p:nvSpPr>
          <p:spPr>
            <a:xfrm>
              <a:off x="2179302" y="2344049"/>
              <a:ext cx="185261" cy="203576"/>
            </a:xfrm>
            <a:custGeom>
              <a:avLst/>
              <a:gdLst>
                <a:gd name="connsiteX0" fmla="*/ 0 w 185261"/>
                <a:gd name="connsiteY0" fmla="*/ 44027 h 203576"/>
                <a:gd name="connsiteX1" fmla="*/ 66484 w 185261"/>
                <a:gd name="connsiteY1" fmla="*/ 44027 h 203576"/>
                <a:gd name="connsiteX2" fmla="*/ 66484 w 185261"/>
                <a:gd name="connsiteY2" fmla="*/ 203576 h 203576"/>
                <a:gd name="connsiteX3" fmla="*/ 119063 w 185261"/>
                <a:gd name="connsiteY3" fmla="*/ 203576 h 203576"/>
                <a:gd name="connsiteX4" fmla="*/ 119063 w 185261"/>
                <a:gd name="connsiteY4" fmla="*/ 44027 h 203576"/>
                <a:gd name="connsiteX5" fmla="*/ 185261 w 185261"/>
                <a:gd name="connsiteY5" fmla="*/ 44027 h 203576"/>
                <a:gd name="connsiteX6" fmla="*/ 185261 w 185261"/>
                <a:gd name="connsiteY6" fmla="*/ 0 h 203576"/>
                <a:gd name="connsiteX7" fmla="*/ 0 w 185261"/>
                <a:gd name="connsiteY7" fmla="*/ 0 h 203576"/>
                <a:gd name="connsiteX8" fmla="*/ 0 w 185261"/>
                <a:gd name="connsiteY8" fmla="*/ 44027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1" h="203576">
                  <a:moveTo>
                    <a:pt x="0" y="44027"/>
                  </a:moveTo>
                  <a:lnTo>
                    <a:pt x="66484" y="44027"/>
                  </a:lnTo>
                  <a:lnTo>
                    <a:pt x="66484" y="203576"/>
                  </a:lnTo>
                  <a:lnTo>
                    <a:pt x="119063" y="203576"/>
                  </a:lnTo>
                  <a:lnTo>
                    <a:pt x="119063" y="44027"/>
                  </a:lnTo>
                  <a:lnTo>
                    <a:pt x="185261" y="44027"/>
                  </a:lnTo>
                  <a:lnTo>
                    <a:pt x="185261" y="0"/>
                  </a:lnTo>
                  <a:lnTo>
                    <a:pt x="0" y="0"/>
                  </a:lnTo>
                  <a:lnTo>
                    <a:pt x="0" y="44027"/>
                  </a:lnTo>
                  <a:close/>
                </a:path>
              </a:pathLst>
            </a:custGeom>
            <a:grpFill/>
            <a:ln w="9525"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F373005C-165F-F2E2-A905-F06A66426DA3}"/>
                </a:ext>
              </a:extLst>
            </p:cNvPr>
            <p:cNvSpPr/>
            <p:nvPr/>
          </p:nvSpPr>
          <p:spPr>
            <a:xfrm>
              <a:off x="1960513" y="2344049"/>
              <a:ext cx="194786" cy="208656"/>
            </a:xfrm>
            <a:custGeom>
              <a:avLst/>
              <a:gdLst>
                <a:gd name="connsiteX0" fmla="*/ 142208 w 194786"/>
                <a:gd name="connsiteY0" fmla="*/ 125777 h 208656"/>
                <a:gd name="connsiteX1" fmla="*/ 97631 w 194786"/>
                <a:gd name="connsiteY1" fmla="*/ 162936 h 208656"/>
                <a:gd name="connsiteX2" fmla="*/ 52578 w 194786"/>
                <a:gd name="connsiteY2" fmla="*/ 125777 h 208656"/>
                <a:gd name="connsiteX3" fmla="*/ 52578 w 194786"/>
                <a:gd name="connsiteY3" fmla="*/ 0 h 208656"/>
                <a:gd name="connsiteX4" fmla="*/ 0 w 194786"/>
                <a:gd name="connsiteY4" fmla="*/ 0 h 208656"/>
                <a:gd name="connsiteX5" fmla="*/ 0 w 194786"/>
                <a:gd name="connsiteY5" fmla="*/ 131516 h 208656"/>
                <a:gd name="connsiteX6" fmla="*/ 97631 w 194786"/>
                <a:gd name="connsiteY6" fmla="*/ 208656 h 208656"/>
                <a:gd name="connsiteX7" fmla="*/ 194786 w 194786"/>
                <a:gd name="connsiteY7" fmla="*/ 131516 h 208656"/>
                <a:gd name="connsiteX8" fmla="*/ 194786 w 194786"/>
                <a:gd name="connsiteY8" fmla="*/ 0 h 208656"/>
                <a:gd name="connsiteX9" fmla="*/ 142208 w 194786"/>
                <a:gd name="connsiteY9" fmla="*/ 0 h 208656"/>
                <a:gd name="connsiteX10" fmla="*/ 142208 w 194786"/>
                <a:gd name="connsiteY10" fmla="*/ 125683 h 2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86" h="208656">
                  <a:moveTo>
                    <a:pt x="142208" y="125777"/>
                  </a:moveTo>
                  <a:cubicBezTo>
                    <a:pt x="142208" y="152212"/>
                    <a:pt x="125730" y="162936"/>
                    <a:pt x="97631" y="162936"/>
                  </a:cubicBezTo>
                  <a:cubicBezTo>
                    <a:pt x="69533" y="162936"/>
                    <a:pt x="52578" y="151741"/>
                    <a:pt x="52578" y="125777"/>
                  </a:cubicBezTo>
                  <a:lnTo>
                    <a:pt x="52578" y="0"/>
                  </a:lnTo>
                  <a:lnTo>
                    <a:pt x="0" y="0"/>
                  </a:lnTo>
                  <a:lnTo>
                    <a:pt x="0" y="131516"/>
                  </a:lnTo>
                  <a:cubicBezTo>
                    <a:pt x="0" y="190312"/>
                    <a:pt x="53054" y="208656"/>
                    <a:pt x="97631" y="208656"/>
                  </a:cubicBezTo>
                  <a:cubicBezTo>
                    <a:pt x="142208" y="208656"/>
                    <a:pt x="194786" y="190312"/>
                    <a:pt x="194786" y="131516"/>
                  </a:cubicBezTo>
                  <a:lnTo>
                    <a:pt x="194786" y="0"/>
                  </a:lnTo>
                  <a:lnTo>
                    <a:pt x="142208" y="0"/>
                  </a:lnTo>
                  <a:lnTo>
                    <a:pt x="142208" y="125683"/>
                  </a:lnTo>
                  <a:close/>
                </a:path>
              </a:pathLst>
            </a:custGeom>
            <a:grpFill/>
            <a:ln w="9525"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1B843F7E-C7B8-293D-78E4-1645BFEF204C}"/>
                </a:ext>
              </a:extLst>
            </p:cNvPr>
            <p:cNvSpPr/>
            <p:nvPr/>
          </p:nvSpPr>
          <p:spPr>
            <a:xfrm>
              <a:off x="3259341" y="2344049"/>
              <a:ext cx="190214" cy="203576"/>
            </a:xfrm>
            <a:custGeom>
              <a:avLst/>
              <a:gdLst>
                <a:gd name="connsiteX0" fmla="*/ 190119 w 190214"/>
                <a:gd name="connsiteY0" fmla="*/ 0 h 203576"/>
                <a:gd name="connsiteX1" fmla="*/ 127540 w 190214"/>
                <a:gd name="connsiteY1" fmla="*/ 0 h 203576"/>
                <a:gd name="connsiteX2" fmla="*/ 52578 w 190214"/>
                <a:gd name="connsiteY2" fmla="*/ 82691 h 203576"/>
                <a:gd name="connsiteX3" fmla="*/ 52578 w 190214"/>
                <a:gd name="connsiteY3" fmla="*/ 0 h 203576"/>
                <a:gd name="connsiteX4" fmla="*/ 0 w 190214"/>
                <a:gd name="connsiteY4" fmla="*/ 0 h 203576"/>
                <a:gd name="connsiteX5" fmla="*/ 286 w 190214"/>
                <a:gd name="connsiteY5" fmla="*/ 203576 h 203576"/>
                <a:gd name="connsiteX6" fmla="*/ 52578 w 190214"/>
                <a:gd name="connsiteY6" fmla="*/ 203576 h 203576"/>
                <a:gd name="connsiteX7" fmla="*/ 52578 w 190214"/>
                <a:gd name="connsiteY7" fmla="*/ 126247 h 203576"/>
                <a:gd name="connsiteX8" fmla="*/ 123730 w 190214"/>
                <a:gd name="connsiteY8" fmla="*/ 203576 h 203576"/>
                <a:gd name="connsiteX9" fmla="*/ 190214 w 190214"/>
                <a:gd name="connsiteY9" fmla="*/ 203576 h 203576"/>
                <a:gd name="connsiteX10" fmla="*/ 94393 w 190214"/>
                <a:gd name="connsiteY10" fmla="*/ 103105 h 203576"/>
                <a:gd name="connsiteX11" fmla="*/ 190214 w 190214"/>
                <a:gd name="connsiteY11" fmla="*/ 94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4" h="203576">
                  <a:moveTo>
                    <a:pt x="190119" y="0"/>
                  </a:moveTo>
                  <a:lnTo>
                    <a:pt x="127540" y="0"/>
                  </a:lnTo>
                  <a:lnTo>
                    <a:pt x="52578" y="82691"/>
                  </a:lnTo>
                  <a:lnTo>
                    <a:pt x="52578" y="0"/>
                  </a:lnTo>
                  <a:lnTo>
                    <a:pt x="0" y="0"/>
                  </a:lnTo>
                  <a:lnTo>
                    <a:pt x="286" y="203576"/>
                  </a:lnTo>
                  <a:lnTo>
                    <a:pt x="52578" y="203576"/>
                  </a:lnTo>
                  <a:lnTo>
                    <a:pt x="52578" y="126247"/>
                  </a:lnTo>
                  <a:lnTo>
                    <a:pt x="123730" y="203576"/>
                  </a:lnTo>
                  <a:lnTo>
                    <a:pt x="190214" y="203576"/>
                  </a:lnTo>
                  <a:lnTo>
                    <a:pt x="94393" y="103105"/>
                  </a:lnTo>
                  <a:lnTo>
                    <a:pt x="190214" y="94"/>
                  </a:lnTo>
                  <a:close/>
                </a:path>
              </a:pathLst>
            </a:custGeom>
            <a:grpFill/>
            <a:ln w="9525"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8C85D061-B3D0-0A39-2D0B-F5E9CEC751AB}"/>
                </a:ext>
              </a:extLst>
            </p:cNvPr>
            <p:cNvSpPr/>
            <p:nvPr/>
          </p:nvSpPr>
          <p:spPr>
            <a:xfrm>
              <a:off x="2629548" y="2344049"/>
              <a:ext cx="190690" cy="203576"/>
            </a:xfrm>
            <a:custGeom>
              <a:avLst/>
              <a:gdLst>
                <a:gd name="connsiteX0" fmla="*/ 96393 w 190690"/>
                <a:gd name="connsiteY0" fmla="*/ 0 h 203576"/>
                <a:gd name="connsiteX1" fmla="*/ 0 w 190690"/>
                <a:gd name="connsiteY1" fmla="*/ 0 h 203576"/>
                <a:gd name="connsiteX2" fmla="*/ 0 w 190690"/>
                <a:gd name="connsiteY2" fmla="*/ 203576 h 203576"/>
                <a:gd name="connsiteX3" fmla="*/ 96393 w 190690"/>
                <a:gd name="connsiteY3" fmla="*/ 203576 h 203576"/>
                <a:gd name="connsiteX4" fmla="*/ 190691 w 190690"/>
                <a:gd name="connsiteY4" fmla="*/ 100283 h 203576"/>
                <a:gd name="connsiteX5" fmla="*/ 96393 w 190690"/>
                <a:gd name="connsiteY5" fmla="*/ 0 h 203576"/>
                <a:gd name="connsiteX6" fmla="*/ 94393 w 190690"/>
                <a:gd name="connsiteY6" fmla="*/ 159550 h 203576"/>
                <a:gd name="connsiteX7" fmla="*/ 52673 w 190690"/>
                <a:gd name="connsiteY7" fmla="*/ 159550 h 203576"/>
                <a:gd name="connsiteX8" fmla="*/ 52673 w 190690"/>
                <a:gd name="connsiteY8" fmla="*/ 44027 h 203576"/>
                <a:gd name="connsiteX9" fmla="*/ 94393 w 190690"/>
                <a:gd name="connsiteY9" fmla="*/ 44027 h 203576"/>
                <a:gd name="connsiteX10" fmla="*/ 137160 w 190690"/>
                <a:gd name="connsiteY10" fmla="*/ 100283 h 203576"/>
                <a:gd name="connsiteX11" fmla="*/ 94393 w 190690"/>
                <a:gd name="connsiteY11" fmla="*/ 159550 h 20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690" h="203576">
                  <a:moveTo>
                    <a:pt x="96393" y="0"/>
                  </a:moveTo>
                  <a:lnTo>
                    <a:pt x="0" y="0"/>
                  </a:lnTo>
                  <a:lnTo>
                    <a:pt x="0" y="203576"/>
                  </a:lnTo>
                  <a:lnTo>
                    <a:pt x="96393" y="203576"/>
                  </a:lnTo>
                  <a:cubicBezTo>
                    <a:pt x="170307" y="203576"/>
                    <a:pt x="190691" y="176389"/>
                    <a:pt x="190691" y="100283"/>
                  </a:cubicBezTo>
                  <a:cubicBezTo>
                    <a:pt x="190691" y="28787"/>
                    <a:pt x="171069" y="0"/>
                    <a:pt x="96393" y="0"/>
                  </a:cubicBezTo>
                  <a:close/>
                  <a:moveTo>
                    <a:pt x="94393" y="159550"/>
                  </a:moveTo>
                  <a:lnTo>
                    <a:pt x="52673" y="159550"/>
                  </a:lnTo>
                  <a:lnTo>
                    <a:pt x="52673" y="44027"/>
                  </a:lnTo>
                  <a:lnTo>
                    <a:pt x="94393" y="44027"/>
                  </a:lnTo>
                  <a:cubicBezTo>
                    <a:pt x="127349" y="44027"/>
                    <a:pt x="137160" y="52964"/>
                    <a:pt x="137160" y="100283"/>
                  </a:cubicBezTo>
                  <a:cubicBezTo>
                    <a:pt x="137160" y="143557"/>
                    <a:pt x="126111" y="159550"/>
                    <a:pt x="94393" y="159550"/>
                  </a:cubicBezTo>
                  <a:close/>
                </a:path>
              </a:pathLst>
            </a:custGeom>
            <a:grpFill/>
            <a:ln w="9525" cap="flat">
              <a:noFill/>
              <a:prstDash val="solid"/>
              <a:miter/>
            </a:ln>
          </p:spPr>
          <p:txBody>
            <a:bodyPr rtlCol="0" anchor="ctr"/>
            <a:lstStyle/>
            <a:p>
              <a:endParaRPr lang="en-US"/>
            </a:p>
          </p:txBody>
        </p:sp>
        <p:sp>
          <p:nvSpPr>
            <p:cNvPr id="57" name="Freeform 31">
              <a:extLst>
                <a:ext uri="{FF2B5EF4-FFF2-40B4-BE49-F238E27FC236}">
                  <a16:creationId xmlns:a16="http://schemas.microsoft.com/office/drawing/2014/main" id="{0BF0A7F2-2A8C-C387-E7D9-D9F09AE35558}"/>
                </a:ext>
              </a:extLst>
            </p:cNvPr>
            <p:cNvSpPr/>
            <p:nvPr/>
          </p:nvSpPr>
          <p:spPr>
            <a:xfrm>
              <a:off x="3038743" y="2338404"/>
              <a:ext cx="193738" cy="214300"/>
            </a:xfrm>
            <a:custGeom>
              <a:avLst/>
              <a:gdLst>
                <a:gd name="connsiteX0" fmla="*/ 135826 w 193738"/>
                <a:gd name="connsiteY0" fmla="*/ 89370 h 214300"/>
                <a:gd name="connsiteX1" fmla="*/ 87916 w 193738"/>
                <a:gd name="connsiteY1" fmla="*/ 84008 h 214300"/>
                <a:gd name="connsiteX2" fmla="*/ 52864 w 193738"/>
                <a:gd name="connsiteY2" fmla="*/ 64629 h 214300"/>
                <a:gd name="connsiteX3" fmla="*/ 95345 w 193738"/>
                <a:gd name="connsiteY3" fmla="*/ 44779 h 214300"/>
                <a:gd name="connsiteX4" fmla="*/ 139160 w 193738"/>
                <a:gd name="connsiteY4" fmla="*/ 69709 h 214300"/>
                <a:gd name="connsiteX5" fmla="*/ 190690 w 193738"/>
                <a:gd name="connsiteY5" fmla="*/ 69709 h 214300"/>
                <a:gd name="connsiteX6" fmla="*/ 98203 w 193738"/>
                <a:gd name="connsiteY6" fmla="*/ 0 h 214300"/>
                <a:gd name="connsiteX7" fmla="*/ 2857 w 193738"/>
                <a:gd name="connsiteY7" fmla="*/ 68956 h 214300"/>
                <a:gd name="connsiteX8" fmla="*/ 67818 w 193738"/>
                <a:gd name="connsiteY8" fmla="*/ 126247 h 214300"/>
                <a:gd name="connsiteX9" fmla="*/ 116491 w 193738"/>
                <a:gd name="connsiteY9" fmla="*/ 131327 h 214300"/>
                <a:gd name="connsiteX10" fmla="*/ 143542 w 193738"/>
                <a:gd name="connsiteY10" fmla="*/ 149672 h 214300"/>
                <a:gd name="connsiteX11" fmla="*/ 101251 w 193738"/>
                <a:gd name="connsiteY11" fmla="*/ 169521 h 214300"/>
                <a:gd name="connsiteX12" fmla="*/ 50482 w 193738"/>
                <a:gd name="connsiteY12" fmla="*/ 143557 h 214300"/>
                <a:gd name="connsiteX13" fmla="*/ 0 w 193738"/>
                <a:gd name="connsiteY13" fmla="*/ 143557 h 214300"/>
                <a:gd name="connsiteX14" fmla="*/ 99441 w 193738"/>
                <a:gd name="connsiteY14" fmla="*/ 214301 h 214300"/>
                <a:gd name="connsiteX15" fmla="*/ 193738 w 193738"/>
                <a:gd name="connsiteY15" fmla="*/ 148637 h 214300"/>
                <a:gd name="connsiteX16" fmla="*/ 135731 w 193738"/>
                <a:gd name="connsiteY16" fmla="*/ 89370 h 2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38" h="214300">
                  <a:moveTo>
                    <a:pt x="135826" y="89370"/>
                  </a:moveTo>
                  <a:lnTo>
                    <a:pt x="87916" y="84008"/>
                  </a:lnTo>
                  <a:cubicBezTo>
                    <a:pt x="59817" y="80998"/>
                    <a:pt x="52864" y="74130"/>
                    <a:pt x="52864" y="64629"/>
                  </a:cubicBezTo>
                  <a:cubicBezTo>
                    <a:pt x="52864" y="54187"/>
                    <a:pt x="67246" y="44779"/>
                    <a:pt x="95345" y="44779"/>
                  </a:cubicBezTo>
                  <a:cubicBezTo>
                    <a:pt x="123444" y="44779"/>
                    <a:pt x="136588" y="54657"/>
                    <a:pt x="139160" y="69709"/>
                  </a:cubicBezTo>
                  <a:lnTo>
                    <a:pt x="190690" y="69709"/>
                  </a:lnTo>
                  <a:cubicBezTo>
                    <a:pt x="188119" y="26717"/>
                    <a:pt x="151543" y="0"/>
                    <a:pt x="98203" y="0"/>
                  </a:cubicBezTo>
                  <a:cubicBezTo>
                    <a:pt x="34861" y="0"/>
                    <a:pt x="2857" y="24930"/>
                    <a:pt x="2857" y="68956"/>
                  </a:cubicBezTo>
                  <a:cubicBezTo>
                    <a:pt x="2857" y="104799"/>
                    <a:pt x="24003" y="121638"/>
                    <a:pt x="67818" y="126247"/>
                  </a:cubicBezTo>
                  <a:lnTo>
                    <a:pt x="116491" y="131327"/>
                  </a:lnTo>
                  <a:cubicBezTo>
                    <a:pt x="135064" y="133397"/>
                    <a:pt x="143542" y="140453"/>
                    <a:pt x="143542" y="149672"/>
                  </a:cubicBezTo>
                  <a:cubicBezTo>
                    <a:pt x="143542" y="160114"/>
                    <a:pt x="131159" y="169521"/>
                    <a:pt x="101251" y="169521"/>
                  </a:cubicBezTo>
                  <a:cubicBezTo>
                    <a:pt x="66770" y="169521"/>
                    <a:pt x="52864" y="160867"/>
                    <a:pt x="50482" y="143557"/>
                  </a:cubicBezTo>
                  <a:lnTo>
                    <a:pt x="0" y="143557"/>
                  </a:lnTo>
                  <a:cubicBezTo>
                    <a:pt x="2286" y="190406"/>
                    <a:pt x="33242" y="214301"/>
                    <a:pt x="99441" y="214301"/>
                  </a:cubicBezTo>
                  <a:cubicBezTo>
                    <a:pt x="160020" y="214301"/>
                    <a:pt x="193738" y="188054"/>
                    <a:pt x="193738" y="148637"/>
                  </a:cubicBezTo>
                  <a:cubicBezTo>
                    <a:pt x="193738" y="114300"/>
                    <a:pt x="173641" y="93698"/>
                    <a:pt x="135731" y="89370"/>
                  </a:cubicBezTo>
                  <a:close/>
                </a:path>
              </a:pathLst>
            </a:custGeom>
            <a:grpFill/>
            <a:ln w="9525" cap="flat">
              <a:noFill/>
              <a:prstDash val="solid"/>
              <a:miter/>
            </a:ln>
          </p:spPr>
          <p:txBody>
            <a:bodyPr rtlCol="0" anchor="ctr"/>
            <a:lstStyle/>
            <a:p>
              <a:endParaRPr lang="en-US"/>
            </a:p>
          </p:txBody>
        </p:sp>
        <p:sp>
          <p:nvSpPr>
            <p:cNvPr id="58" name="Freeform 32">
              <a:extLst>
                <a:ext uri="{FF2B5EF4-FFF2-40B4-BE49-F238E27FC236}">
                  <a16:creationId xmlns:a16="http://schemas.microsoft.com/office/drawing/2014/main" id="{4DADE401-6344-5FF2-7D65-5D3E83C5A683}"/>
                </a:ext>
              </a:extLst>
            </p:cNvPr>
            <p:cNvSpPr/>
            <p:nvPr/>
          </p:nvSpPr>
          <p:spPr>
            <a:xfrm>
              <a:off x="2373040" y="2338499"/>
              <a:ext cx="228028" cy="214300"/>
            </a:xfrm>
            <a:custGeom>
              <a:avLst/>
              <a:gdLst>
                <a:gd name="connsiteX0" fmla="*/ 113824 w 228028"/>
                <a:gd name="connsiteY0" fmla="*/ 0 h 214300"/>
                <a:gd name="connsiteX1" fmla="*/ 0 w 228028"/>
                <a:gd name="connsiteY1" fmla="*/ 106868 h 214300"/>
                <a:gd name="connsiteX2" fmla="*/ 113919 w 228028"/>
                <a:gd name="connsiteY2" fmla="*/ 214301 h 214300"/>
                <a:gd name="connsiteX3" fmla="*/ 228028 w 228028"/>
                <a:gd name="connsiteY3" fmla="*/ 106868 h 214300"/>
                <a:gd name="connsiteX4" fmla="*/ 113824 w 228028"/>
                <a:gd name="connsiteY4" fmla="*/ 0 h 214300"/>
                <a:gd name="connsiteX5" fmla="*/ 113824 w 228028"/>
                <a:gd name="connsiteY5" fmla="*/ 168487 h 214300"/>
                <a:gd name="connsiteX6" fmla="*/ 53531 w 228028"/>
                <a:gd name="connsiteY6" fmla="*/ 106868 h 214300"/>
                <a:gd name="connsiteX7" fmla="*/ 113824 w 228028"/>
                <a:gd name="connsiteY7" fmla="*/ 45814 h 214300"/>
                <a:gd name="connsiteX8" fmla="*/ 174117 w 228028"/>
                <a:gd name="connsiteY8" fmla="*/ 106868 h 214300"/>
                <a:gd name="connsiteX9" fmla="*/ 113824 w 228028"/>
                <a:gd name="connsiteY9" fmla="*/ 168487 h 2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028" h="214300">
                  <a:moveTo>
                    <a:pt x="113824" y="0"/>
                  </a:moveTo>
                  <a:cubicBezTo>
                    <a:pt x="38862" y="0"/>
                    <a:pt x="0" y="45532"/>
                    <a:pt x="0" y="106868"/>
                  </a:cubicBezTo>
                  <a:cubicBezTo>
                    <a:pt x="0" y="168204"/>
                    <a:pt x="38862" y="214301"/>
                    <a:pt x="113919" y="214301"/>
                  </a:cubicBezTo>
                  <a:cubicBezTo>
                    <a:pt x="188976" y="214301"/>
                    <a:pt x="228028" y="168487"/>
                    <a:pt x="228028" y="106868"/>
                  </a:cubicBezTo>
                  <a:cubicBezTo>
                    <a:pt x="228028" y="45250"/>
                    <a:pt x="189071" y="0"/>
                    <a:pt x="113824" y="0"/>
                  </a:cubicBezTo>
                  <a:close/>
                  <a:moveTo>
                    <a:pt x="113824" y="168487"/>
                  </a:moveTo>
                  <a:cubicBezTo>
                    <a:pt x="74962" y="168487"/>
                    <a:pt x="53531" y="145062"/>
                    <a:pt x="53531" y="106868"/>
                  </a:cubicBezTo>
                  <a:cubicBezTo>
                    <a:pt x="53531" y="68674"/>
                    <a:pt x="74962" y="45814"/>
                    <a:pt x="113824" y="45814"/>
                  </a:cubicBezTo>
                  <a:cubicBezTo>
                    <a:pt x="152686" y="45814"/>
                    <a:pt x="174117" y="69521"/>
                    <a:pt x="174117" y="106868"/>
                  </a:cubicBezTo>
                  <a:cubicBezTo>
                    <a:pt x="174117" y="144216"/>
                    <a:pt x="152972" y="168487"/>
                    <a:pt x="113824" y="168487"/>
                  </a:cubicBezTo>
                  <a:close/>
                </a:path>
              </a:pathLst>
            </a:custGeom>
            <a:grpFill/>
            <a:ln w="9525" cap="flat">
              <a:noFill/>
              <a:prstDash val="solid"/>
              <a:miter/>
            </a:ln>
          </p:spPr>
          <p:txBody>
            <a:bodyPr rtlCol="0" anchor="ctr"/>
            <a:lstStyle/>
            <a:p>
              <a:endParaRPr lang="en-US"/>
            </a:p>
          </p:txBody>
        </p:sp>
      </p:grpSp>
      <p:sp>
        <p:nvSpPr>
          <p:cNvPr id="59" name="Text Placeholder 34">
            <a:extLst>
              <a:ext uri="{FF2B5EF4-FFF2-40B4-BE49-F238E27FC236}">
                <a16:creationId xmlns:a16="http://schemas.microsoft.com/office/drawing/2014/main" id="{5163C848-139B-C63D-F87C-8F4526B2F7CF}"/>
              </a:ext>
            </a:extLst>
          </p:cNvPr>
          <p:cNvSpPr>
            <a:spLocks noGrp="1"/>
          </p:cNvSpPr>
          <p:nvPr>
            <p:ph type="body" sz="quarter" idx="29" hasCustomPrompt="1"/>
          </p:nvPr>
        </p:nvSpPr>
        <p:spPr>
          <a:xfrm>
            <a:off x="1310127" y="2134452"/>
            <a:ext cx="3715356" cy="370339"/>
          </a:xfrm>
          <a:prstGeom prst="rect">
            <a:avLst/>
          </a:prstGeom>
        </p:spPr>
        <p:txBody>
          <a:bodyPr lIns="0" tIns="0" rIns="0" bIns="0">
            <a:noAutofit/>
          </a:bodyPr>
          <a:lstStyle>
            <a:lvl1pPr>
              <a:defRPr sz="1400" b="1">
                <a:solidFill>
                  <a:schemeClr val="tx1"/>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a:t>Website</a:t>
            </a:r>
          </a:p>
        </p:txBody>
      </p:sp>
      <p:sp>
        <p:nvSpPr>
          <p:cNvPr id="60" name="Text Placeholder 34">
            <a:extLst>
              <a:ext uri="{FF2B5EF4-FFF2-40B4-BE49-F238E27FC236}">
                <a16:creationId xmlns:a16="http://schemas.microsoft.com/office/drawing/2014/main" id="{EF512239-F1C3-0D6D-0417-922269E4E4FF}"/>
              </a:ext>
            </a:extLst>
          </p:cNvPr>
          <p:cNvSpPr>
            <a:spLocks noGrp="1"/>
          </p:cNvSpPr>
          <p:nvPr>
            <p:ph type="body" sz="quarter" idx="30" hasCustomPrompt="1"/>
          </p:nvPr>
        </p:nvSpPr>
        <p:spPr>
          <a:xfrm>
            <a:off x="1310127" y="2625106"/>
            <a:ext cx="3715356" cy="370339"/>
          </a:xfrm>
          <a:prstGeom prst="rect">
            <a:avLst/>
          </a:prstGeom>
        </p:spPr>
        <p:txBody>
          <a:bodyPr lIns="0" tIns="0" rIns="0" bIns="0">
            <a:noAutofit/>
          </a:bodyPr>
          <a:lstStyle>
            <a:lvl1pPr>
              <a:defRPr sz="1400" b="1">
                <a:solidFill>
                  <a:schemeClr val="tx1"/>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err="1"/>
              <a:t>Linkedin</a:t>
            </a:r>
            <a:endParaRPr lang="en-US"/>
          </a:p>
        </p:txBody>
      </p:sp>
      <p:sp>
        <p:nvSpPr>
          <p:cNvPr id="61" name="Text Placeholder 34">
            <a:extLst>
              <a:ext uri="{FF2B5EF4-FFF2-40B4-BE49-F238E27FC236}">
                <a16:creationId xmlns:a16="http://schemas.microsoft.com/office/drawing/2014/main" id="{80226631-B493-2944-A2CC-D783FE1E8B0C}"/>
              </a:ext>
            </a:extLst>
          </p:cNvPr>
          <p:cNvSpPr>
            <a:spLocks noGrp="1"/>
          </p:cNvSpPr>
          <p:nvPr>
            <p:ph type="body" sz="quarter" idx="31" hasCustomPrompt="1"/>
          </p:nvPr>
        </p:nvSpPr>
        <p:spPr>
          <a:xfrm>
            <a:off x="1310127" y="3086023"/>
            <a:ext cx="3715356" cy="370339"/>
          </a:xfrm>
          <a:prstGeom prst="rect">
            <a:avLst/>
          </a:prstGeom>
        </p:spPr>
        <p:txBody>
          <a:bodyPr lIns="0" tIns="0" rIns="0" bIns="0">
            <a:noAutofit/>
          </a:bodyPr>
          <a:lstStyle>
            <a:lvl1pPr>
              <a:defRPr sz="1400" b="1">
                <a:solidFill>
                  <a:schemeClr val="tx1"/>
                </a:solidFill>
                <a:latin typeface="+mn-lt"/>
              </a:defRPr>
            </a:lvl1pPr>
            <a:lvl2pPr>
              <a:defRPr sz="1400" b="1">
                <a:solidFill>
                  <a:schemeClr val="bg2"/>
                </a:solidFill>
                <a:latin typeface="+mj-lt"/>
              </a:defRPr>
            </a:lvl2pPr>
            <a:lvl3pPr>
              <a:defRPr sz="1400" b="1">
                <a:solidFill>
                  <a:schemeClr val="bg2"/>
                </a:solidFill>
                <a:latin typeface="+mj-lt"/>
              </a:defRPr>
            </a:lvl3pPr>
            <a:lvl4pPr>
              <a:defRPr sz="1400" b="1">
                <a:solidFill>
                  <a:schemeClr val="bg2"/>
                </a:solidFill>
                <a:latin typeface="+mj-lt"/>
              </a:defRPr>
            </a:lvl4pPr>
            <a:lvl5pPr>
              <a:defRPr sz="1400" b="1">
                <a:solidFill>
                  <a:schemeClr val="bg2"/>
                </a:solidFill>
                <a:latin typeface="+mj-lt"/>
              </a:defRPr>
            </a:lvl5pPr>
          </a:lstStyle>
          <a:p>
            <a:pPr lvl="0"/>
            <a:r>
              <a:rPr lang="en-US"/>
              <a:t>Address</a:t>
            </a:r>
          </a:p>
        </p:txBody>
      </p:sp>
    </p:spTree>
    <p:extLst>
      <p:ext uri="{BB962C8B-B14F-4D97-AF65-F5344CB8AC3E}">
        <p14:creationId xmlns:p14="http://schemas.microsoft.com/office/powerpoint/2010/main" val="790348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nd Slide - Light">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6A97C79-4CFD-B1BD-F152-9E21958DB838}"/>
              </a:ext>
            </a:extLst>
          </p:cNvPr>
          <p:cNvGrpSpPr/>
          <p:nvPr userDrawn="1"/>
        </p:nvGrpSpPr>
        <p:grpSpPr>
          <a:xfrm>
            <a:off x="3605152" y="3182272"/>
            <a:ext cx="4981699" cy="493461"/>
            <a:chOff x="3220117" y="3131045"/>
            <a:chExt cx="4981698" cy="493461"/>
          </a:xfrm>
          <a:solidFill>
            <a:schemeClr val="tx1">
              <a:lumMod val="95000"/>
              <a:lumOff val="5000"/>
            </a:schemeClr>
          </a:solidFill>
        </p:grpSpPr>
        <p:sp>
          <p:nvSpPr>
            <p:cNvPr id="16" name="Freeform 15">
              <a:extLst>
                <a:ext uri="{FF2B5EF4-FFF2-40B4-BE49-F238E27FC236}">
                  <a16:creationId xmlns:a16="http://schemas.microsoft.com/office/drawing/2014/main" id="{C2CDFEE7-1C21-9D19-BC06-3CFEE3B428C5}"/>
                </a:ext>
              </a:extLst>
            </p:cNvPr>
            <p:cNvSpPr/>
            <p:nvPr/>
          </p:nvSpPr>
          <p:spPr>
            <a:xfrm>
              <a:off x="3220117" y="3143931"/>
              <a:ext cx="709997" cy="468876"/>
            </a:xfrm>
            <a:custGeom>
              <a:avLst/>
              <a:gdLst>
                <a:gd name="connsiteX0" fmla="*/ 3782 w 709997"/>
                <a:gd name="connsiteY0" fmla="*/ 468876 h 468876"/>
                <a:gd name="connsiteX1" fmla="*/ 438621 w 709997"/>
                <a:gd name="connsiteY1" fmla="*/ 207718 h 468876"/>
                <a:gd name="connsiteX2" fmla="*/ 664195 w 709997"/>
                <a:gd name="connsiteY2" fmla="*/ 207718 h 468876"/>
                <a:gd name="connsiteX3" fmla="*/ 677379 w 709997"/>
                <a:gd name="connsiteY3" fmla="*/ 220464 h 468876"/>
                <a:gd name="connsiteX4" fmla="*/ 671140 w 709997"/>
                <a:gd name="connsiteY4" fmla="*/ 231174 h 468876"/>
                <a:gd name="connsiteX5" fmla="*/ 457549 w 709997"/>
                <a:gd name="connsiteY5" fmla="*/ 354782 h 468876"/>
                <a:gd name="connsiteX6" fmla="*/ 438820 w 709997"/>
                <a:gd name="connsiteY6" fmla="*/ 390964 h 468876"/>
                <a:gd name="connsiteX7" fmla="*/ 438603 w 709997"/>
                <a:gd name="connsiteY7" fmla="*/ 468876 h 468876"/>
                <a:gd name="connsiteX8" fmla="*/ 709998 w 709997"/>
                <a:gd name="connsiteY8" fmla="*/ 468876 h 468876"/>
                <a:gd name="connsiteX9" fmla="*/ 709998 w 709997"/>
                <a:gd name="connsiteY9" fmla="*/ 16080 h 468876"/>
                <a:gd name="connsiteX10" fmla="*/ 692651 w 709997"/>
                <a:gd name="connsiteY10" fmla="*/ 0 h 468876"/>
                <a:gd name="connsiteX11" fmla="*/ 433765 w 709997"/>
                <a:gd name="connsiteY11" fmla="*/ 0 h 468876"/>
                <a:gd name="connsiteX12" fmla="*/ 0 w 709997"/>
                <a:gd name="connsiteY12" fmla="*/ 260001 h 468876"/>
                <a:gd name="connsiteX13" fmla="*/ 0 w 709997"/>
                <a:gd name="connsiteY13" fmla="*/ 468876 h 468876"/>
                <a:gd name="connsiteX14" fmla="*/ 3782 w 709997"/>
                <a:gd name="connsiteY14" fmla="*/ 468876 h 46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997" h="468876">
                  <a:moveTo>
                    <a:pt x="3782" y="468876"/>
                  </a:moveTo>
                  <a:lnTo>
                    <a:pt x="438621" y="207718"/>
                  </a:lnTo>
                  <a:lnTo>
                    <a:pt x="664195" y="207718"/>
                  </a:lnTo>
                  <a:cubicBezTo>
                    <a:pt x="671140" y="207718"/>
                    <a:pt x="677379" y="213091"/>
                    <a:pt x="677379" y="220464"/>
                  </a:cubicBezTo>
                  <a:cubicBezTo>
                    <a:pt x="677379" y="226487"/>
                    <a:pt x="674596" y="229172"/>
                    <a:pt x="671140" y="231174"/>
                  </a:cubicBezTo>
                  <a:lnTo>
                    <a:pt x="457549" y="354782"/>
                  </a:lnTo>
                  <a:cubicBezTo>
                    <a:pt x="443676" y="362824"/>
                    <a:pt x="438820" y="378903"/>
                    <a:pt x="438820" y="390964"/>
                  </a:cubicBezTo>
                  <a:lnTo>
                    <a:pt x="438603" y="468876"/>
                  </a:lnTo>
                  <a:lnTo>
                    <a:pt x="709998" y="468876"/>
                  </a:lnTo>
                  <a:lnTo>
                    <a:pt x="709998" y="16080"/>
                  </a:lnTo>
                  <a:cubicBezTo>
                    <a:pt x="709998" y="7356"/>
                    <a:pt x="703052" y="0"/>
                    <a:pt x="692651" y="0"/>
                  </a:cubicBezTo>
                  <a:lnTo>
                    <a:pt x="433765" y="0"/>
                  </a:lnTo>
                  <a:lnTo>
                    <a:pt x="0" y="260001"/>
                  </a:lnTo>
                  <a:lnTo>
                    <a:pt x="0" y="468876"/>
                  </a:lnTo>
                  <a:lnTo>
                    <a:pt x="3782" y="468876"/>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17" name="Freeform 16">
              <a:extLst>
                <a:ext uri="{FF2B5EF4-FFF2-40B4-BE49-F238E27FC236}">
                  <a16:creationId xmlns:a16="http://schemas.microsoft.com/office/drawing/2014/main" id="{0BCCFEE8-6265-7ADA-9B28-AA8C8E097F77}"/>
                </a:ext>
              </a:extLst>
            </p:cNvPr>
            <p:cNvSpPr/>
            <p:nvPr/>
          </p:nvSpPr>
          <p:spPr>
            <a:xfrm>
              <a:off x="6788741" y="3143938"/>
              <a:ext cx="390906" cy="468841"/>
            </a:xfrm>
            <a:custGeom>
              <a:avLst/>
              <a:gdLst>
                <a:gd name="connsiteX0" fmla="*/ 0 w 390906"/>
                <a:gd name="connsiteY0" fmla="*/ 468842 h 468841"/>
                <a:gd name="connsiteX1" fmla="*/ 390906 w 390906"/>
                <a:gd name="connsiteY1" fmla="*/ 468842 h 468841"/>
                <a:gd name="connsiteX2" fmla="*/ 390906 w 390906"/>
                <a:gd name="connsiteY2" fmla="*/ 367459 h 468841"/>
                <a:gd name="connsiteX3" fmla="*/ 123824 w 390906"/>
                <a:gd name="connsiteY3" fmla="*/ 367459 h 468841"/>
                <a:gd name="connsiteX4" fmla="*/ 123824 w 390906"/>
                <a:gd name="connsiteY4" fmla="*/ 282473 h 468841"/>
                <a:gd name="connsiteX5" fmla="*/ 338711 w 390906"/>
                <a:gd name="connsiteY5" fmla="*/ 282473 h 468841"/>
                <a:gd name="connsiteX6" fmla="*/ 338711 w 390906"/>
                <a:gd name="connsiteY6" fmla="*/ 180509 h 468841"/>
                <a:gd name="connsiteX7" fmla="*/ 123824 w 390906"/>
                <a:gd name="connsiteY7" fmla="*/ 180509 h 468841"/>
                <a:gd name="connsiteX8" fmla="*/ 123824 w 390906"/>
                <a:gd name="connsiteY8" fmla="*/ 101385 h 468841"/>
                <a:gd name="connsiteX9" fmla="*/ 390906 w 390906"/>
                <a:gd name="connsiteY9" fmla="*/ 101385 h 468841"/>
                <a:gd name="connsiteX10" fmla="*/ 390906 w 390906"/>
                <a:gd name="connsiteY10" fmla="*/ 0 h 468841"/>
                <a:gd name="connsiteX11" fmla="*/ 0 w 390906"/>
                <a:gd name="connsiteY11" fmla="*/ 0 h 468841"/>
                <a:gd name="connsiteX12" fmla="*/ 0 w 390906"/>
                <a:gd name="connsiteY12" fmla="*/ 468842 h 4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906" h="468841">
                  <a:moveTo>
                    <a:pt x="0" y="468842"/>
                  </a:moveTo>
                  <a:lnTo>
                    <a:pt x="390906" y="468842"/>
                  </a:lnTo>
                  <a:lnTo>
                    <a:pt x="390906" y="367459"/>
                  </a:lnTo>
                  <a:lnTo>
                    <a:pt x="123824" y="367459"/>
                  </a:lnTo>
                  <a:lnTo>
                    <a:pt x="123824" y="282473"/>
                  </a:lnTo>
                  <a:lnTo>
                    <a:pt x="338711" y="282473"/>
                  </a:lnTo>
                  <a:lnTo>
                    <a:pt x="338711" y="180509"/>
                  </a:lnTo>
                  <a:lnTo>
                    <a:pt x="123824" y="180509"/>
                  </a:lnTo>
                  <a:lnTo>
                    <a:pt x="123824" y="101385"/>
                  </a:lnTo>
                  <a:lnTo>
                    <a:pt x="390906" y="101385"/>
                  </a:lnTo>
                  <a:lnTo>
                    <a:pt x="390906" y="0"/>
                  </a:lnTo>
                  <a:lnTo>
                    <a:pt x="0" y="0"/>
                  </a:lnTo>
                  <a:lnTo>
                    <a:pt x="0" y="468842"/>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18" name="Freeform 17">
              <a:extLst>
                <a:ext uri="{FF2B5EF4-FFF2-40B4-BE49-F238E27FC236}">
                  <a16:creationId xmlns:a16="http://schemas.microsoft.com/office/drawing/2014/main" id="{DEE5D09D-C2DC-0044-F461-582C7318C1DE}"/>
                </a:ext>
              </a:extLst>
            </p:cNvPr>
            <p:cNvSpPr/>
            <p:nvPr/>
          </p:nvSpPr>
          <p:spPr>
            <a:xfrm>
              <a:off x="4145292" y="3143929"/>
              <a:ext cx="532934" cy="468861"/>
            </a:xfrm>
            <a:custGeom>
              <a:avLst/>
              <a:gdLst>
                <a:gd name="connsiteX0" fmla="*/ 186336 w 532934"/>
                <a:gd name="connsiteY0" fmla="*/ 0 h 468861"/>
                <a:gd name="connsiteX1" fmla="*/ 0 w 532934"/>
                <a:gd name="connsiteY1" fmla="*/ 468861 h 468861"/>
                <a:gd name="connsiteX2" fmla="*/ 128079 w 532934"/>
                <a:gd name="connsiteY2" fmla="*/ 468861 h 468861"/>
                <a:gd name="connsiteX3" fmla="*/ 160608 w 532934"/>
                <a:gd name="connsiteY3" fmla="*/ 380941 h 468861"/>
                <a:gd name="connsiteX4" fmla="*/ 368619 w 532934"/>
                <a:gd name="connsiteY4" fmla="*/ 380941 h 468861"/>
                <a:gd name="connsiteX5" fmla="*/ 400618 w 532934"/>
                <a:gd name="connsiteY5" fmla="*/ 468861 h 468861"/>
                <a:gd name="connsiteX6" fmla="*/ 532934 w 532934"/>
                <a:gd name="connsiteY6" fmla="*/ 468861 h 468861"/>
                <a:gd name="connsiteX7" fmla="*/ 344161 w 532934"/>
                <a:gd name="connsiteY7" fmla="*/ 0 h 468861"/>
                <a:gd name="connsiteX8" fmla="*/ 186336 w 532934"/>
                <a:gd name="connsiteY8" fmla="*/ 0 h 468861"/>
                <a:gd name="connsiteX9" fmla="*/ 197464 w 532934"/>
                <a:gd name="connsiteY9" fmla="*/ 281311 h 468861"/>
                <a:gd name="connsiteX10" fmla="*/ 265466 w 532934"/>
                <a:gd name="connsiteY10" fmla="*/ 97522 h 468861"/>
                <a:gd name="connsiteX11" fmla="*/ 332362 w 532934"/>
                <a:gd name="connsiteY11" fmla="*/ 281311 h 468861"/>
                <a:gd name="connsiteX12" fmla="*/ 197464 w 532934"/>
                <a:gd name="connsiteY12" fmla="*/ 281311 h 4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934" h="468861">
                  <a:moveTo>
                    <a:pt x="186336" y="0"/>
                  </a:moveTo>
                  <a:lnTo>
                    <a:pt x="0" y="468861"/>
                  </a:lnTo>
                  <a:lnTo>
                    <a:pt x="128079" y="468861"/>
                  </a:lnTo>
                  <a:lnTo>
                    <a:pt x="160608" y="380941"/>
                  </a:lnTo>
                  <a:lnTo>
                    <a:pt x="368619" y="380941"/>
                  </a:lnTo>
                  <a:lnTo>
                    <a:pt x="400618" y="468861"/>
                  </a:lnTo>
                  <a:lnTo>
                    <a:pt x="532934" y="468861"/>
                  </a:lnTo>
                  <a:lnTo>
                    <a:pt x="344161" y="0"/>
                  </a:lnTo>
                  <a:lnTo>
                    <a:pt x="186336" y="0"/>
                  </a:lnTo>
                  <a:close/>
                  <a:moveTo>
                    <a:pt x="197464" y="281311"/>
                  </a:moveTo>
                  <a:lnTo>
                    <a:pt x="265466" y="97522"/>
                  </a:lnTo>
                  <a:lnTo>
                    <a:pt x="332362" y="281311"/>
                  </a:lnTo>
                  <a:lnTo>
                    <a:pt x="197464" y="281311"/>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19" name="Freeform 18">
              <a:extLst>
                <a:ext uri="{FF2B5EF4-FFF2-40B4-BE49-F238E27FC236}">
                  <a16:creationId xmlns:a16="http://schemas.microsoft.com/office/drawing/2014/main" id="{2146B875-D478-452C-F597-C05E6E7295A0}"/>
                </a:ext>
              </a:extLst>
            </p:cNvPr>
            <p:cNvSpPr/>
            <p:nvPr/>
          </p:nvSpPr>
          <p:spPr>
            <a:xfrm>
              <a:off x="5209345" y="3143934"/>
              <a:ext cx="436410" cy="468842"/>
            </a:xfrm>
            <a:custGeom>
              <a:avLst/>
              <a:gdLst>
                <a:gd name="connsiteX0" fmla="*/ 0 w 436410"/>
                <a:gd name="connsiteY0" fmla="*/ 101383 h 468842"/>
                <a:gd name="connsiteX1" fmla="*/ 156607 w 436410"/>
                <a:gd name="connsiteY1" fmla="*/ 101383 h 468842"/>
                <a:gd name="connsiteX2" fmla="*/ 156607 w 436410"/>
                <a:gd name="connsiteY2" fmla="*/ 468843 h 468842"/>
                <a:gd name="connsiteX3" fmla="*/ 280429 w 436410"/>
                <a:gd name="connsiteY3" fmla="*/ 468843 h 468842"/>
                <a:gd name="connsiteX4" fmla="*/ 280429 w 436410"/>
                <a:gd name="connsiteY4" fmla="*/ 101383 h 468842"/>
                <a:gd name="connsiteX5" fmla="*/ 436410 w 436410"/>
                <a:gd name="connsiteY5" fmla="*/ 101383 h 468842"/>
                <a:gd name="connsiteX6" fmla="*/ 436410 w 436410"/>
                <a:gd name="connsiteY6" fmla="*/ 0 h 468842"/>
                <a:gd name="connsiteX7" fmla="*/ 0 w 436410"/>
                <a:gd name="connsiteY7" fmla="*/ 0 h 468842"/>
                <a:gd name="connsiteX8" fmla="*/ 0 w 436410"/>
                <a:gd name="connsiteY8" fmla="*/ 101383 h 46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410" h="468842">
                  <a:moveTo>
                    <a:pt x="0" y="101383"/>
                  </a:moveTo>
                  <a:lnTo>
                    <a:pt x="156607" y="101383"/>
                  </a:lnTo>
                  <a:lnTo>
                    <a:pt x="156607" y="468843"/>
                  </a:lnTo>
                  <a:lnTo>
                    <a:pt x="280429" y="468843"/>
                  </a:lnTo>
                  <a:lnTo>
                    <a:pt x="280429" y="101383"/>
                  </a:lnTo>
                  <a:lnTo>
                    <a:pt x="436410" y="101383"/>
                  </a:lnTo>
                  <a:lnTo>
                    <a:pt x="436410" y="0"/>
                  </a:lnTo>
                  <a:lnTo>
                    <a:pt x="0" y="0"/>
                  </a:lnTo>
                  <a:lnTo>
                    <a:pt x="0" y="101383"/>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20" name="Freeform 19">
              <a:extLst>
                <a:ext uri="{FF2B5EF4-FFF2-40B4-BE49-F238E27FC236}">
                  <a16:creationId xmlns:a16="http://schemas.microsoft.com/office/drawing/2014/main" id="{59962981-BF75-1D2D-E631-5A1F34560BD6}"/>
                </a:ext>
              </a:extLst>
            </p:cNvPr>
            <p:cNvSpPr/>
            <p:nvPr/>
          </p:nvSpPr>
          <p:spPr>
            <a:xfrm>
              <a:off x="4694020" y="3143936"/>
              <a:ext cx="458877" cy="480570"/>
            </a:xfrm>
            <a:custGeom>
              <a:avLst/>
              <a:gdLst>
                <a:gd name="connsiteX0" fmla="*/ 335053 w 458877"/>
                <a:gd name="connsiteY0" fmla="*/ 289511 h 480570"/>
                <a:gd name="connsiteX1" fmla="*/ 230047 w 458877"/>
                <a:gd name="connsiteY1" fmla="*/ 375078 h 480570"/>
                <a:gd name="connsiteX2" fmla="*/ 123824 w 458877"/>
                <a:gd name="connsiteY2" fmla="*/ 289511 h 480570"/>
                <a:gd name="connsiteX3" fmla="*/ 123824 w 458877"/>
                <a:gd name="connsiteY3" fmla="*/ 0 h 480570"/>
                <a:gd name="connsiteX4" fmla="*/ 0 w 458877"/>
                <a:gd name="connsiteY4" fmla="*/ 0 h 480570"/>
                <a:gd name="connsiteX5" fmla="*/ 0 w 458877"/>
                <a:gd name="connsiteY5" fmla="*/ 302994 h 480570"/>
                <a:gd name="connsiteX6" fmla="*/ 230047 w 458877"/>
                <a:gd name="connsiteY6" fmla="*/ 480571 h 480570"/>
                <a:gd name="connsiteX7" fmla="*/ 458877 w 458877"/>
                <a:gd name="connsiteY7" fmla="*/ 302994 h 480570"/>
                <a:gd name="connsiteX8" fmla="*/ 458877 w 458877"/>
                <a:gd name="connsiteY8" fmla="*/ 0 h 480570"/>
                <a:gd name="connsiteX9" fmla="*/ 335053 w 458877"/>
                <a:gd name="connsiteY9" fmla="*/ 0 h 480570"/>
                <a:gd name="connsiteX10" fmla="*/ 335053 w 458877"/>
                <a:gd name="connsiteY10" fmla="*/ 289511 h 4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877" h="480570">
                  <a:moveTo>
                    <a:pt x="335053" y="289511"/>
                  </a:moveTo>
                  <a:cubicBezTo>
                    <a:pt x="335053" y="350465"/>
                    <a:pt x="296196" y="375078"/>
                    <a:pt x="230047" y="375078"/>
                  </a:cubicBezTo>
                  <a:cubicBezTo>
                    <a:pt x="165698" y="375078"/>
                    <a:pt x="123824" y="349289"/>
                    <a:pt x="123824" y="289511"/>
                  </a:cubicBezTo>
                  <a:lnTo>
                    <a:pt x="123824" y="0"/>
                  </a:lnTo>
                  <a:lnTo>
                    <a:pt x="0" y="0"/>
                  </a:lnTo>
                  <a:lnTo>
                    <a:pt x="0" y="302994"/>
                  </a:lnTo>
                  <a:cubicBezTo>
                    <a:pt x="0" y="438365"/>
                    <a:pt x="125025" y="480571"/>
                    <a:pt x="230047" y="480571"/>
                  </a:cubicBezTo>
                  <a:cubicBezTo>
                    <a:pt x="334451" y="480571"/>
                    <a:pt x="458877" y="438365"/>
                    <a:pt x="458877" y="302994"/>
                  </a:cubicBezTo>
                  <a:lnTo>
                    <a:pt x="458877" y="0"/>
                  </a:lnTo>
                  <a:lnTo>
                    <a:pt x="335053" y="0"/>
                  </a:lnTo>
                  <a:lnTo>
                    <a:pt x="335053" y="289511"/>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21" name="Freeform 20">
              <a:extLst>
                <a:ext uri="{FF2B5EF4-FFF2-40B4-BE49-F238E27FC236}">
                  <a16:creationId xmlns:a16="http://schemas.microsoft.com/office/drawing/2014/main" id="{E69B24CF-FEB1-795D-D6C7-9679DD900EC2}"/>
                </a:ext>
              </a:extLst>
            </p:cNvPr>
            <p:cNvSpPr/>
            <p:nvPr/>
          </p:nvSpPr>
          <p:spPr>
            <a:xfrm>
              <a:off x="7753844" y="3143930"/>
              <a:ext cx="447971" cy="468842"/>
            </a:xfrm>
            <a:custGeom>
              <a:avLst/>
              <a:gdLst>
                <a:gd name="connsiteX0" fmla="*/ 447971 w 447971"/>
                <a:gd name="connsiteY0" fmla="*/ 0 h 468842"/>
                <a:gd name="connsiteX1" fmla="*/ 300473 w 447971"/>
                <a:gd name="connsiteY1" fmla="*/ 0 h 468842"/>
                <a:gd name="connsiteX2" fmla="*/ 123825 w 447971"/>
                <a:gd name="connsiteY2" fmla="*/ 190463 h 468842"/>
                <a:gd name="connsiteX3" fmla="*/ 123825 w 447971"/>
                <a:gd name="connsiteY3" fmla="*/ 0 h 468842"/>
                <a:gd name="connsiteX4" fmla="*/ 0 w 447971"/>
                <a:gd name="connsiteY4" fmla="*/ 0 h 468842"/>
                <a:gd name="connsiteX5" fmla="*/ 628 w 447971"/>
                <a:gd name="connsiteY5" fmla="*/ 468842 h 468842"/>
                <a:gd name="connsiteX6" fmla="*/ 123825 w 447971"/>
                <a:gd name="connsiteY6" fmla="*/ 468842 h 468842"/>
                <a:gd name="connsiteX7" fmla="*/ 123825 w 447971"/>
                <a:gd name="connsiteY7" fmla="*/ 290687 h 468842"/>
                <a:gd name="connsiteX8" fmla="*/ 291362 w 447971"/>
                <a:gd name="connsiteY8" fmla="*/ 468842 h 468842"/>
                <a:gd name="connsiteX9" fmla="*/ 447971 w 447971"/>
                <a:gd name="connsiteY9" fmla="*/ 468842 h 468842"/>
                <a:gd name="connsiteX10" fmla="*/ 222179 w 447971"/>
                <a:gd name="connsiteY10" fmla="*/ 237353 h 468842"/>
                <a:gd name="connsiteX11" fmla="*/ 447971 w 447971"/>
                <a:gd name="connsiteY11" fmla="*/ 0 h 46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971" h="468842">
                  <a:moveTo>
                    <a:pt x="447971" y="0"/>
                  </a:moveTo>
                  <a:lnTo>
                    <a:pt x="300473" y="0"/>
                  </a:lnTo>
                  <a:lnTo>
                    <a:pt x="123825" y="190463"/>
                  </a:lnTo>
                  <a:lnTo>
                    <a:pt x="123825" y="0"/>
                  </a:lnTo>
                  <a:lnTo>
                    <a:pt x="0" y="0"/>
                  </a:lnTo>
                  <a:lnTo>
                    <a:pt x="628" y="468842"/>
                  </a:lnTo>
                  <a:lnTo>
                    <a:pt x="123825" y="468842"/>
                  </a:lnTo>
                  <a:lnTo>
                    <a:pt x="123825" y="290687"/>
                  </a:lnTo>
                  <a:lnTo>
                    <a:pt x="291362" y="468842"/>
                  </a:lnTo>
                  <a:lnTo>
                    <a:pt x="447971" y="468842"/>
                  </a:lnTo>
                  <a:lnTo>
                    <a:pt x="222179" y="237353"/>
                  </a:lnTo>
                  <a:lnTo>
                    <a:pt x="447971" y="0"/>
                  </a:ln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22" name="Freeform 21">
              <a:extLst>
                <a:ext uri="{FF2B5EF4-FFF2-40B4-BE49-F238E27FC236}">
                  <a16:creationId xmlns:a16="http://schemas.microsoft.com/office/drawing/2014/main" id="{3FE92A96-186F-93FD-67BC-8D3C8808CB2D}"/>
                </a:ext>
              </a:extLst>
            </p:cNvPr>
            <p:cNvSpPr/>
            <p:nvPr/>
          </p:nvSpPr>
          <p:spPr>
            <a:xfrm>
              <a:off x="6270375" y="3143934"/>
              <a:ext cx="449160" cy="468842"/>
            </a:xfrm>
            <a:custGeom>
              <a:avLst/>
              <a:gdLst>
                <a:gd name="connsiteX0" fmla="*/ 227004 w 449160"/>
                <a:gd name="connsiteY0" fmla="*/ 0 h 468842"/>
                <a:gd name="connsiteX1" fmla="*/ 0 w 449160"/>
                <a:gd name="connsiteY1" fmla="*/ 0 h 468842"/>
                <a:gd name="connsiteX2" fmla="*/ 0 w 449160"/>
                <a:gd name="connsiteY2" fmla="*/ 468843 h 468842"/>
                <a:gd name="connsiteX3" fmla="*/ 227004 w 449160"/>
                <a:gd name="connsiteY3" fmla="*/ 468843 h 468842"/>
                <a:gd name="connsiteX4" fmla="*/ 449161 w 449160"/>
                <a:gd name="connsiteY4" fmla="*/ 230910 h 468842"/>
                <a:gd name="connsiteX5" fmla="*/ 227004 w 449160"/>
                <a:gd name="connsiteY5" fmla="*/ 0 h 468842"/>
                <a:gd name="connsiteX6" fmla="*/ 222157 w 449160"/>
                <a:gd name="connsiteY6" fmla="*/ 367458 h 468842"/>
                <a:gd name="connsiteX7" fmla="*/ 123825 w 449160"/>
                <a:gd name="connsiteY7" fmla="*/ 367458 h 468842"/>
                <a:gd name="connsiteX8" fmla="*/ 123825 w 449160"/>
                <a:gd name="connsiteY8" fmla="*/ 101385 h 468842"/>
                <a:gd name="connsiteX9" fmla="*/ 222157 w 449160"/>
                <a:gd name="connsiteY9" fmla="*/ 101385 h 468842"/>
                <a:gd name="connsiteX10" fmla="*/ 322913 w 449160"/>
                <a:gd name="connsiteY10" fmla="*/ 230910 h 468842"/>
                <a:gd name="connsiteX11" fmla="*/ 222157 w 449160"/>
                <a:gd name="connsiteY11" fmla="*/ 367458 h 46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160" h="468842">
                  <a:moveTo>
                    <a:pt x="227004" y="0"/>
                  </a:moveTo>
                  <a:lnTo>
                    <a:pt x="0" y="0"/>
                  </a:lnTo>
                  <a:lnTo>
                    <a:pt x="0" y="468843"/>
                  </a:lnTo>
                  <a:lnTo>
                    <a:pt x="227004" y="468843"/>
                  </a:lnTo>
                  <a:cubicBezTo>
                    <a:pt x="401206" y="468843"/>
                    <a:pt x="449161" y="406132"/>
                    <a:pt x="449161" y="230910"/>
                  </a:cubicBezTo>
                  <a:cubicBezTo>
                    <a:pt x="449161" y="66220"/>
                    <a:pt x="403024" y="0"/>
                    <a:pt x="227004" y="0"/>
                  </a:cubicBezTo>
                  <a:close/>
                  <a:moveTo>
                    <a:pt x="222157" y="367458"/>
                  </a:moveTo>
                  <a:lnTo>
                    <a:pt x="123825" y="367458"/>
                  </a:lnTo>
                  <a:lnTo>
                    <a:pt x="123825" y="101385"/>
                  </a:lnTo>
                  <a:lnTo>
                    <a:pt x="222157" y="101385"/>
                  </a:lnTo>
                  <a:cubicBezTo>
                    <a:pt x="299844" y="101385"/>
                    <a:pt x="322913" y="121906"/>
                    <a:pt x="322913" y="230910"/>
                  </a:cubicBezTo>
                  <a:cubicBezTo>
                    <a:pt x="322913" y="330538"/>
                    <a:pt x="296815" y="367458"/>
                    <a:pt x="222157" y="367458"/>
                  </a:cubicBez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23" name="Freeform 22">
              <a:extLst>
                <a:ext uri="{FF2B5EF4-FFF2-40B4-BE49-F238E27FC236}">
                  <a16:creationId xmlns:a16="http://schemas.microsoft.com/office/drawing/2014/main" id="{D95B7565-90CA-3FAE-32CD-B764A94C8242}"/>
                </a:ext>
              </a:extLst>
            </p:cNvPr>
            <p:cNvSpPr/>
            <p:nvPr/>
          </p:nvSpPr>
          <p:spPr>
            <a:xfrm>
              <a:off x="7234266" y="3131045"/>
              <a:ext cx="456453" cy="493455"/>
            </a:xfrm>
            <a:custGeom>
              <a:avLst/>
              <a:gdLst>
                <a:gd name="connsiteX0" fmla="*/ 319884 w 456453"/>
                <a:gd name="connsiteY0" fmla="*/ 205699 h 493455"/>
                <a:gd name="connsiteX1" fmla="*/ 206988 w 456453"/>
                <a:gd name="connsiteY1" fmla="*/ 193393 h 493455"/>
                <a:gd name="connsiteX2" fmla="*/ 124453 w 456453"/>
                <a:gd name="connsiteY2" fmla="*/ 148855 h 493455"/>
                <a:gd name="connsiteX3" fmla="*/ 224603 w 456453"/>
                <a:gd name="connsiteY3" fmla="*/ 103140 h 493455"/>
                <a:gd name="connsiteX4" fmla="*/ 327783 w 456453"/>
                <a:gd name="connsiteY4" fmla="*/ 160564 h 493455"/>
                <a:gd name="connsiteX5" fmla="*/ 449184 w 456453"/>
                <a:gd name="connsiteY5" fmla="*/ 160564 h 493455"/>
                <a:gd name="connsiteX6" fmla="*/ 231268 w 456453"/>
                <a:gd name="connsiteY6" fmla="*/ 0 h 493455"/>
                <a:gd name="connsiteX7" fmla="*/ 6665 w 456453"/>
                <a:gd name="connsiteY7" fmla="*/ 158809 h 493455"/>
                <a:gd name="connsiteX8" fmla="*/ 159639 w 456453"/>
                <a:gd name="connsiteY8" fmla="*/ 290687 h 493455"/>
                <a:gd name="connsiteX9" fmla="*/ 274353 w 456453"/>
                <a:gd name="connsiteY9" fmla="*/ 302398 h 493455"/>
                <a:gd name="connsiteX10" fmla="*/ 338083 w 456453"/>
                <a:gd name="connsiteY10" fmla="*/ 344602 h 493455"/>
                <a:gd name="connsiteX11" fmla="*/ 238561 w 456453"/>
                <a:gd name="connsiteY11" fmla="*/ 390315 h 493455"/>
                <a:gd name="connsiteX12" fmla="*/ 118977 w 456453"/>
                <a:gd name="connsiteY12" fmla="*/ 330538 h 493455"/>
                <a:gd name="connsiteX13" fmla="*/ 0 w 456453"/>
                <a:gd name="connsiteY13" fmla="*/ 330538 h 493455"/>
                <a:gd name="connsiteX14" fmla="*/ 234297 w 456453"/>
                <a:gd name="connsiteY14" fmla="*/ 493456 h 493455"/>
                <a:gd name="connsiteX15" fmla="*/ 456454 w 456453"/>
                <a:gd name="connsiteY15" fmla="*/ 342249 h 493455"/>
                <a:gd name="connsiteX16" fmla="*/ 319884 w 456453"/>
                <a:gd name="connsiteY16" fmla="*/ 205699 h 49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453" h="493455">
                  <a:moveTo>
                    <a:pt x="319884" y="205699"/>
                  </a:moveTo>
                  <a:lnTo>
                    <a:pt x="206988" y="193393"/>
                  </a:lnTo>
                  <a:cubicBezTo>
                    <a:pt x="140834" y="186353"/>
                    <a:pt x="124453" y="170536"/>
                    <a:pt x="124453" y="148855"/>
                  </a:cubicBezTo>
                  <a:cubicBezTo>
                    <a:pt x="124453" y="124820"/>
                    <a:pt x="158427" y="103140"/>
                    <a:pt x="224603" y="103140"/>
                  </a:cubicBezTo>
                  <a:cubicBezTo>
                    <a:pt x="288333" y="103140"/>
                    <a:pt x="321701" y="125997"/>
                    <a:pt x="327783" y="160564"/>
                  </a:cubicBezTo>
                  <a:lnTo>
                    <a:pt x="449184" y="160564"/>
                  </a:lnTo>
                  <a:cubicBezTo>
                    <a:pt x="443102" y="61533"/>
                    <a:pt x="356910" y="0"/>
                    <a:pt x="231268" y="0"/>
                  </a:cubicBezTo>
                  <a:cubicBezTo>
                    <a:pt x="81951" y="0"/>
                    <a:pt x="6665" y="57425"/>
                    <a:pt x="6665" y="158809"/>
                  </a:cubicBezTo>
                  <a:cubicBezTo>
                    <a:pt x="6665" y="241444"/>
                    <a:pt x="56459" y="280136"/>
                    <a:pt x="159639" y="290687"/>
                  </a:cubicBezTo>
                  <a:lnTo>
                    <a:pt x="274353" y="302398"/>
                  </a:lnTo>
                  <a:cubicBezTo>
                    <a:pt x="318066" y="307084"/>
                    <a:pt x="338083" y="323499"/>
                    <a:pt x="338083" y="344602"/>
                  </a:cubicBezTo>
                  <a:cubicBezTo>
                    <a:pt x="338083" y="368634"/>
                    <a:pt x="308955" y="390315"/>
                    <a:pt x="238561" y="390315"/>
                  </a:cubicBezTo>
                  <a:cubicBezTo>
                    <a:pt x="157216" y="390315"/>
                    <a:pt x="124453" y="370391"/>
                    <a:pt x="118977" y="330538"/>
                  </a:cubicBezTo>
                  <a:lnTo>
                    <a:pt x="0" y="330538"/>
                  </a:lnTo>
                  <a:cubicBezTo>
                    <a:pt x="5475" y="438367"/>
                    <a:pt x="78316" y="493456"/>
                    <a:pt x="234297" y="493456"/>
                  </a:cubicBezTo>
                  <a:cubicBezTo>
                    <a:pt x="376949" y="493456"/>
                    <a:pt x="456454" y="433098"/>
                    <a:pt x="456454" y="342249"/>
                  </a:cubicBezTo>
                  <a:cubicBezTo>
                    <a:pt x="456454" y="263126"/>
                    <a:pt x="409105" y="215672"/>
                    <a:pt x="319884" y="205699"/>
                  </a:cubicBezTo>
                  <a:close/>
                </a:path>
              </a:pathLst>
            </a:custGeom>
            <a:grpFill/>
            <a:ln w="22431" cap="flat">
              <a:noFill/>
              <a:prstDash val="solid"/>
              <a:miter/>
            </a:ln>
          </p:spPr>
          <p:txBody>
            <a:bodyPr rtlCol="0" anchor="ctr"/>
            <a:lstStyle/>
            <a:p>
              <a:pPr algn="ctr"/>
              <a:endParaRPr lang="en-US" sz="1351">
                <a:solidFill>
                  <a:schemeClr val="bg1"/>
                </a:solidFill>
              </a:endParaRPr>
            </a:p>
          </p:txBody>
        </p:sp>
        <p:sp>
          <p:nvSpPr>
            <p:cNvPr id="24" name="Freeform 23">
              <a:extLst>
                <a:ext uri="{FF2B5EF4-FFF2-40B4-BE49-F238E27FC236}">
                  <a16:creationId xmlns:a16="http://schemas.microsoft.com/office/drawing/2014/main" id="{4C153F62-2639-D299-D04C-65C84CF49FB1}"/>
                </a:ext>
              </a:extLst>
            </p:cNvPr>
            <p:cNvSpPr/>
            <p:nvPr/>
          </p:nvSpPr>
          <p:spPr>
            <a:xfrm>
              <a:off x="5665817" y="3131047"/>
              <a:ext cx="537170" cy="493456"/>
            </a:xfrm>
            <a:custGeom>
              <a:avLst/>
              <a:gdLst>
                <a:gd name="connsiteX0" fmla="*/ 268271 w 537170"/>
                <a:gd name="connsiteY0" fmla="*/ 0 h 493456"/>
                <a:gd name="connsiteX1" fmla="*/ 0 w 537170"/>
                <a:gd name="connsiteY1" fmla="*/ 246132 h 493456"/>
                <a:gd name="connsiteX2" fmla="*/ 268271 w 537170"/>
                <a:gd name="connsiteY2" fmla="*/ 493456 h 493456"/>
                <a:gd name="connsiteX3" fmla="*/ 537171 w 537170"/>
                <a:gd name="connsiteY3" fmla="*/ 246132 h 493456"/>
                <a:gd name="connsiteX4" fmla="*/ 268271 w 537170"/>
                <a:gd name="connsiteY4" fmla="*/ 0 h 493456"/>
                <a:gd name="connsiteX5" fmla="*/ 268271 w 537170"/>
                <a:gd name="connsiteY5" fmla="*/ 387963 h 493456"/>
                <a:gd name="connsiteX6" fmla="*/ 126225 w 537170"/>
                <a:gd name="connsiteY6" fmla="*/ 246132 h 493456"/>
                <a:gd name="connsiteX7" fmla="*/ 268271 w 537170"/>
                <a:gd name="connsiteY7" fmla="*/ 105475 h 493456"/>
                <a:gd name="connsiteX8" fmla="*/ 410317 w 537170"/>
                <a:gd name="connsiteY8" fmla="*/ 246132 h 493456"/>
                <a:gd name="connsiteX9" fmla="*/ 268271 w 537170"/>
                <a:gd name="connsiteY9" fmla="*/ 387963 h 49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170" h="493456">
                  <a:moveTo>
                    <a:pt x="268271" y="0"/>
                  </a:moveTo>
                  <a:cubicBezTo>
                    <a:pt x="91645" y="0"/>
                    <a:pt x="0" y="104896"/>
                    <a:pt x="0" y="246132"/>
                  </a:cubicBezTo>
                  <a:cubicBezTo>
                    <a:pt x="0" y="387963"/>
                    <a:pt x="91645" y="493456"/>
                    <a:pt x="268271" y="493456"/>
                  </a:cubicBezTo>
                  <a:cubicBezTo>
                    <a:pt x="445525" y="493456"/>
                    <a:pt x="537171" y="387963"/>
                    <a:pt x="537171" y="246132"/>
                  </a:cubicBezTo>
                  <a:cubicBezTo>
                    <a:pt x="537171" y="104896"/>
                    <a:pt x="445525" y="0"/>
                    <a:pt x="268271" y="0"/>
                  </a:cubicBezTo>
                  <a:close/>
                  <a:moveTo>
                    <a:pt x="268271" y="387963"/>
                  </a:moveTo>
                  <a:cubicBezTo>
                    <a:pt x="176626" y="387963"/>
                    <a:pt x="126225" y="334049"/>
                    <a:pt x="126225" y="246132"/>
                  </a:cubicBezTo>
                  <a:cubicBezTo>
                    <a:pt x="126225" y="159985"/>
                    <a:pt x="176626" y="105475"/>
                    <a:pt x="268271" y="105475"/>
                  </a:cubicBezTo>
                  <a:cubicBezTo>
                    <a:pt x="360545" y="105475"/>
                    <a:pt x="410317" y="159986"/>
                    <a:pt x="410317" y="246132"/>
                  </a:cubicBezTo>
                  <a:cubicBezTo>
                    <a:pt x="410317" y="334049"/>
                    <a:pt x="360545" y="387963"/>
                    <a:pt x="268271" y="387963"/>
                  </a:cubicBezTo>
                  <a:close/>
                </a:path>
              </a:pathLst>
            </a:custGeom>
            <a:grpFill/>
            <a:ln w="22431" cap="flat">
              <a:noFill/>
              <a:prstDash val="solid"/>
              <a:miter/>
            </a:ln>
          </p:spPr>
          <p:txBody>
            <a:bodyPr rtlCol="0" anchor="ctr"/>
            <a:lstStyle/>
            <a:p>
              <a:pPr algn="ctr"/>
              <a:endParaRPr lang="en-US" sz="1351">
                <a:solidFill>
                  <a:schemeClr val="bg1"/>
                </a:solidFill>
              </a:endParaRPr>
            </a:p>
          </p:txBody>
        </p:sp>
      </p:grpSp>
    </p:spTree>
    <p:extLst>
      <p:ext uri="{BB962C8B-B14F-4D97-AF65-F5344CB8AC3E}">
        <p14:creationId xmlns:p14="http://schemas.microsoft.com/office/powerpoint/2010/main" val="1707249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nd Slide - Dark">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8296B83-F8F7-5AC4-2318-918DE7865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3657" y="2813422"/>
            <a:ext cx="4984686" cy="1231157"/>
          </a:xfrm>
          <a:prstGeom prst="rect">
            <a:avLst/>
          </a:prstGeom>
        </p:spPr>
      </p:pic>
    </p:spTree>
    <p:extLst>
      <p:ext uri="{BB962C8B-B14F-4D97-AF65-F5344CB8AC3E}">
        <p14:creationId xmlns:p14="http://schemas.microsoft.com/office/powerpoint/2010/main" val="3106770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arm Slate 100 + 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7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534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theme" Target="../theme/theme2.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320" y="487681"/>
            <a:ext cx="11209360" cy="53142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91320" y="1584960"/>
            <a:ext cx="11209360" cy="47853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6096001" y="6477000"/>
            <a:ext cx="5848351" cy="203200"/>
          </a:xfrm>
          <a:prstGeom prst="rect">
            <a:avLst/>
          </a:prstGeom>
        </p:spPr>
        <p:txBody>
          <a:bodyPr vert="horz" lIns="0" tIns="0" rIns="0" bIns="0" rtlCol="0" anchor="b"/>
          <a:lstStyle>
            <a:lvl1pPr algn="r">
              <a:defRPr sz="800">
                <a:solidFill>
                  <a:schemeClr val="bg1">
                    <a:lumMod val="65000"/>
                  </a:schemeClr>
                </a:solidFill>
              </a:defRPr>
            </a:lvl1pPr>
          </a:lstStyle>
          <a:p>
            <a:endParaRPr lang="en-US"/>
          </a:p>
        </p:txBody>
      </p:sp>
    </p:spTree>
    <p:extLst>
      <p:ext uri="{BB962C8B-B14F-4D97-AF65-F5344CB8AC3E}">
        <p14:creationId xmlns:p14="http://schemas.microsoft.com/office/powerpoint/2010/main" val="41020062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mj-cs"/>
        </a:defRPr>
      </a:lvl1pPr>
    </p:titleStyle>
    <p:body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A4A3A4"/>
          </p15:clr>
        </p15:guide>
        <p15:guide id="3" orient="horz" pos="230">
          <p15:clr>
            <a:srgbClr val="A4A3A4"/>
          </p15:clr>
        </p15:guide>
        <p15:guide id="4" orient="horz" pos="3060">
          <p15:clr>
            <a:srgbClr val="A4A3A4"/>
          </p15:clr>
        </p15:guide>
        <p15:guide id="5" pos="231">
          <p15:clr>
            <a:srgbClr val="A4A3A4"/>
          </p15:clr>
        </p15:guide>
        <p15:guide id="6" pos="5528">
          <p15:clr>
            <a:srgbClr val="A4A3A4"/>
          </p15:clr>
        </p15:guide>
        <p15:guide id="7" pos="116">
          <p15:clr>
            <a:srgbClr val="A4A3A4"/>
          </p15:clr>
        </p15:guide>
        <p15:guide id="8" orient="horz" pos="3156">
          <p15:clr>
            <a:srgbClr val="A4A3A4"/>
          </p15:clr>
        </p15:guide>
        <p15:guide id="9" pos="5643">
          <p15:clr>
            <a:srgbClr val="A4A3A4"/>
          </p15:clr>
        </p15:guide>
        <p15:guide id="10" orient="horz" pos="3011">
          <p15:clr>
            <a:srgbClr val="A4A3A4"/>
          </p15:clr>
        </p15:guide>
        <p15:guide id="11" orient="horz" pos="74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B3F80C70-01CE-2754-3BA6-38A7663B7C74}"/>
              </a:ext>
            </a:extLst>
          </p:cNvPr>
          <p:cNvSpPr>
            <a:spLocks noGrp="1"/>
          </p:cNvSpPr>
          <p:nvPr>
            <p:ph type="title"/>
          </p:nvPr>
        </p:nvSpPr>
        <p:spPr>
          <a:xfrm>
            <a:off x="419100" y="423668"/>
            <a:ext cx="11353800" cy="1371600"/>
          </a:xfrm>
          <a:prstGeom prst="rect">
            <a:avLst/>
          </a:prstGeom>
        </p:spPr>
        <p:txBody>
          <a:bodyPr vert="horz" wrap="square" lIns="0" tIns="0" rIns="0" bIns="0" rtlCol="0" anchor="t" anchorCtr="0">
            <a:noAutofit/>
          </a:bodyPr>
          <a:lstStyle/>
          <a:p>
            <a:r>
              <a:rPr lang="en-US"/>
              <a:t>Click to edit Master title style</a:t>
            </a:r>
          </a:p>
        </p:txBody>
      </p:sp>
      <p:sp>
        <p:nvSpPr>
          <p:cNvPr id="16" name="Text Placeholder 15">
            <a:extLst>
              <a:ext uri="{FF2B5EF4-FFF2-40B4-BE49-F238E27FC236}">
                <a16:creationId xmlns:a16="http://schemas.microsoft.com/office/drawing/2014/main" id="{9759DFBC-31C6-3A21-6B12-9BCE535FA3BA}"/>
              </a:ext>
            </a:extLst>
          </p:cNvPr>
          <p:cNvSpPr>
            <a:spLocks noGrp="1"/>
          </p:cNvSpPr>
          <p:nvPr>
            <p:ph type="body" idx="1"/>
          </p:nvPr>
        </p:nvSpPr>
        <p:spPr>
          <a:xfrm>
            <a:off x="419100" y="1824039"/>
            <a:ext cx="113538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4">
            <a:extLst>
              <a:ext uri="{FF2B5EF4-FFF2-40B4-BE49-F238E27FC236}">
                <a16:creationId xmlns:a16="http://schemas.microsoft.com/office/drawing/2014/main" id="{4D3A3047-B5E6-9223-4FBE-CE208F4461D7}"/>
              </a:ext>
            </a:extLst>
          </p:cNvPr>
          <p:cNvSpPr>
            <a:spLocks noGrp="1"/>
          </p:cNvSpPr>
          <p:nvPr>
            <p:ph type="sldNum" sz="quarter" idx="4"/>
          </p:nvPr>
        </p:nvSpPr>
        <p:spPr>
          <a:xfrm>
            <a:off x="9043733" y="6573088"/>
            <a:ext cx="2740279" cy="292767"/>
          </a:xfrm>
          <a:prstGeom prst="rect">
            <a:avLst/>
          </a:prstGeom>
        </p:spPr>
        <p:txBody>
          <a:bodyPr vert="horz" lIns="0" tIns="0" rIns="0" bIns="0" rtlCol="0" anchor="t"/>
          <a:lstStyle>
            <a:lvl1pPr algn="r">
              <a:defRPr sz="800">
                <a:solidFill>
                  <a:schemeClr val="tx1"/>
                </a:solidFill>
                <a:latin typeface="+mn-lt"/>
              </a:defRPr>
            </a:lvl1pPr>
          </a:lstStyle>
          <a:p>
            <a:fld id="{D425CD52-4183-C145-916A-AE90310D9D4E}" type="slidenum">
              <a:rPr lang="en-US" smtClean="0"/>
              <a:pPr/>
              <a:t>‹#›</a:t>
            </a:fld>
            <a:endParaRPr lang="en-US"/>
          </a:p>
        </p:txBody>
      </p:sp>
      <p:sp>
        <p:nvSpPr>
          <p:cNvPr id="10" name="Footer Placeholder 9">
            <a:extLst>
              <a:ext uri="{FF2B5EF4-FFF2-40B4-BE49-F238E27FC236}">
                <a16:creationId xmlns:a16="http://schemas.microsoft.com/office/drawing/2014/main" id="{E166B6A4-5794-5F8A-AF09-171E76B01191}"/>
              </a:ext>
            </a:extLst>
          </p:cNvPr>
          <p:cNvSpPr>
            <a:spLocks noGrp="1"/>
          </p:cNvSpPr>
          <p:nvPr>
            <p:ph type="ftr" sz="quarter" idx="3"/>
          </p:nvPr>
        </p:nvSpPr>
        <p:spPr>
          <a:xfrm>
            <a:off x="442913" y="6609823"/>
            <a:ext cx="5321808" cy="256032"/>
          </a:xfrm>
          <a:prstGeom prst="rect">
            <a:avLst/>
          </a:prstGeom>
        </p:spPr>
        <p:txBody>
          <a:bodyPr vert="horz" lIns="0" tIns="0" rIns="0" bIns="0" rtlCol="0" anchor="t" anchorCtr="0"/>
          <a:lstStyle>
            <a:lvl1pPr algn="l">
              <a:defRPr sz="800">
                <a:solidFill>
                  <a:schemeClr val="tx1"/>
                </a:solidFill>
              </a:defRPr>
            </a:lvl1pPr>
          </a:lstStyle>
          <a:p>
            <a:pPr lvl="0"/>
            <a:r>
              <a:rPr lang="en-US"/>
              <a:t>Deck Title – Section</a:t>
            </a:r>
          </a:p>
        </p:txBody>
      </p:sp>
    </p:spTree>
    <p:extLst>
      <p:ext uri="{BB962C8B-B14F-4D97-AF65-F5344CB8AC3E}">
        <p14:creationId xmlns:p14="http://schemas.microsoft.com/office/powerpoint/2010/main" val="11276168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 id="2147483744" r:id="rId55"/>
    <p:sldLayoutId id="2147483745" r:id="rId56"/>
  </p:sldLayoutIdLst>
  <p:hf hdr="0" ftr="0" dt="0"/>
  <p:txStyles>
    <p:titleStyle>
      <a:lvl1pPr marL="0" indent="0" algn="l" defTabSz="914354" rtl="0" eaLnBrk="1" latinLnBrk="0" hangingPunct="1">
        <a:lnSpc>
          <a:spcPct val="90000"/>
        </a:lnSpc>
        <a:spcBef>
          <a:spcPct val="0"/>
        </a:spcBef>
        <a:buNone/>
        <a:tabLst/>
        <a:defRPr sz="5400" b="1" i="0" kern="1200" spc="-151">
          <a:solidFill>
            <a:schemeClr val="tx1"/>
          </a:solidFill>
          <a:latin typeface="+mj-lt"/>
          <a:ea typeface="Artifakt Legend" panose="020B0503050000020004" pitchFamily="34" charset="77"/>
          <a:cs typeface="+mj-cs"/>
        </a:defRPr>
      </a:lvl1pPr>
    </p:titleStyle>
    <p:bodyStyle>
      <a:lvl1pPr marL="0" indent="0" algn="l" defTabSz="914354" rtl="0" eaLnBrk="1" latinLnBrk="0" hangingPunct="1">
        <a:lnSpc>
          <a:spcPct val="100000"/>
        </a:lnSpc>
        <a:spcBef>
          <a:spcPts val="600"/>
        </a:spcBef>
        <a:buClr>
          <a:schemeClr val="tx1"/>
        </a:buClr>
        <a:buSzPct val="100000"/>
        <a:buFont typeface="Arial" panose="020B0604020202020204" pitchFamily="34" charset="0"/>
        <a:buNone/>
        <a:defRPr sz="2800" b="0" i="0" kern="1200">
          <a:solidFill>
            <a:schemeClr val="tx1"/>
          </a:solidFill>
          <a:latin typeface="+mn-lt"/>
          <a:ea typeface="Artifakt Element Ofc" panose="020B0504010101010104" pitchFamily="34" charset="0"/>
          <a:cs typeface="+mn-cs"/>
        </a:defRPr>
      </a:lvl1pPr>
      <a:lvl2pPr marL="228600" indent="-228600" algn="l" defTabSz="914354" rtl="0" eaLnBrk="1" latinLnBrk="0" hangingPunct="1">
        <a:lnSpc>
          <a:spcPct val="100000"/>
        </a:lnSpc>
        <a:spcBef>
          <a:spcPts val="600"/>
        </a:spcBef>
        <a:buClr>
          <a:schemeClr val="tx1"/>
        </a:buClr>
        <a:buFont typeface="Arial" panose="020B0604020202020204" pitchFamily="34" charset="0"/>
        <a:buChar char="•"/>
        <a:tabLst/>
        <a:defRPr sz="2400" b="0" i="0" kern="1200">
          <a:solidFill>
            <a:schemeClr val="tx1"/>
          </a:solidFill>
          <a:latin typeface="+mn-lt"/>
          <a:ea typeface="Artifakt Element Ofc" panose="020B0504010101010104" pitchFamily="34" charset="0"/>
          <a:cs typeface="+mn-cs"/>
        </a:defRPr>
      </a:lvl2pPr>
      <a:lvl3pPr marL="457200" indent="-228600" algn="l" defTabSz="914354" rtl="0" eaLnBrk="1" latinLnBrk="0" hangingPunct="1">
        <a:lnSpc>
          <a:spcPct val="100000"/>
        </a:lnSpc>
        <a:spcBef>
          <a:spcPts val="600"/>
        </a:spcBef>
        <a:buClr>
          <a:schemeClr val="tx1"/>
        </a:buClr>
        <a:buFont typeface="System Font Regular"/>
        <a:buChar char="⁃"/>
        <a:tabLst/>
        <a:defRPr sz="2000" b="0" i="0" kern="1200">
          <a:solidFill>
            <a:schemeClr val="tx1"/>
          </a:solidFill>
          <a:latin typeface="+mn-lt"/>
          <a:ea typeface="Artifakt Element Ofc" panose="020B0504010101010104" pitchFamily="34" charset="0"/>
          <a:cs typeface="+mn-cs"/>
        </a:defRPr>
      </a:lvl3pPr>
      <a:lvl4pPr marL="685800" indent="-228600" algn="l" defTabSz="914354" rtl="0" eaLnBrk="1" latinLnBrk="0" hangingPunct="1">
        <a:lnSpc>
          <a:spcPct val="100000"/>
        </a:lnSpc>
        <a:spcBef>
          <a:spcPts val="500"/>
        </a:spcBef>
        <a:buClr>
          <a:schemeClr val="tx1"/>
        </a:buClr>
        <a:buFont typeface="Arial" panose="020B0604020202020204" pitchFamily="34" charset="0"/>
        <a:buChar char="•"/>
        <a:tabLst/>
        <a:defRPr sz="1800" b="0" i="0" kern="1200">
          <a:solidFill>
            <a:schemeClr val="tx1"/>
          </a:solidFill>
          <a:latin typeface="+mn-lt"/>
          <a:ea typeface="Artifakt Element Ofc" panose="020B0504010101010104" pitchFamily="34" charset="0"/>
          <a:cs typeface="+mn-cs"/>
        </a:defRPr>
      </a:lvl4pPr>
      <a:lvl5pPr marL="914400" indent="-228600" algn="l" defTabSz="914354" rtl="0" eaLnBrk="1" latinLnBrk="0" hangingPunct="1">
        <a:lnSpc>
          <a:spcPct val="100000"/>
        </a:lnSpc>
        <a:spcBef>
          <a:spcPts val="500"/>
        </a:spcBef>
        <a:buClr>
          <a:schemeClr val="tx1"/>
        </a:buClr>
        <a:buFont typeface="System Font Regular"/>
        <a:buChar char="⁃"/>
        <a:tabLst/>
        <a:defRPr sz="1800" b="0" i="0" kern="1200">
          <a:solidFill>
            <a:schemeClr val="tx1"/>
          </a:solidFill>
          <a:latin typeface="+mn-lt"/>
          <a:ea typeface="Artifakt Element Ofc" panose="020B0504010101010104" pitchFamily="34" charset="0"/>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
          <p15:clr>
            <a:srgbClr val="A4A3A4"/>
          </p15:clr>
        </p15:guide>
        <p15:guide id="2" pos="7416">
          <p15:clr>
            <a:srgbClr val="A4A3A4"/>
          </p15:clr>
        </p15:guide>
        <p15:guide id="3" orient="horz" pos="264">
          <p15:clr>
            <a:srgbClr val="A4A3A4"/>
          </p15:clr>
        </p15:guide>
        <p15:guide id="4" orient="horz" pos="4032">
          <p15:clr>
            <a:srgbClr val="A4A3A4"/>
          </p15:clr>
        </p15:guide>
        <p15:guide id="5" orient="horz" pos="1032">
          <p15:clr>
            <a:srgbClr val="A4A3A4"/>
          </p15:clr>
        </p15:guide>
        <p15:guide id="6" orient="horz" pos="3240">
          <p15:clr>
            <a:srgbClr val="A4A3A4"/>
          </p15:clr>
        </p15:guide>
        <p15:guide id="7" orient="horz" pos="2160">
          <p15:clr>
            <a:srgbClr val="A4A3A4"/>
          </p15:clr>
        </p15:guide>
        <p15:guide id="8" pos="3840">
          <p15:clr>
            <a:srgbClr val="A4A3A4"/>
          </p15:clr>
        </p15:guide>
        <p15:guide id="9" pos="5760">
          <p15:clr>
            <a:srgbClr val="A4A3A4"/>
          </p15:clr>
        </p15:guide>
        <p15:guide id="10" pos="192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8.xml"/><Relationship Id="rId5" Type="http://schemas.openxmlformats.org/officeDocument/2006/relationships/image" Target="../media/image3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C9FE5-B7B8-C97E-747B-6C79202B1024}"/>
              </a:ext>
            </a:extLst>
          </p:cNvPr>
          <p:cNvSpPr>
            <a:spLocks noGrp="1"/>
          </p:cNvSpPr>
          <p:nvPr>
            <p:ph type="body" sz="quarter" idx="11"/>
          </p:nvPr>
        </p:nvSpPr>
        <p:spPr>
          <a:xfrm>
            <a:off x="9163102" y="460342"/>
            <a:ext cx="1702367" cy="862138"/>
          </a:xfrm>
        </p:spPr>
        <p:txBody>
          <a:bodyPr/>
          <a:lstStyle/>
          <a:p>
            <a:r>
              <a:rPr lang="en-US"/>
              <a:t>Presenter name:</a:t>
            </a:r>
          </a:p>
          <a:p>
            <a:r>
              <a:rPr lang="en-US"/>
              <a:t>Malcolm Henry</a:t>
            </a:r>
          </a:p>
        </p:txBody>
      </p:sp>
      <p:sp>
        <p:nvSpPr>
          <p:cNvPr id="4" name="Text Placeholder 3">
            <a:extLst>
              <a:ext uri="{FF2B5EF4-FFF2-40B4-BE49-F238E27FC236}">
                <a16:creationId xmlns:a16="http://schemas.microsoft.com/office/drawing/2014/main" id="{1543A122-C6F0-FB18-6F40-76437BE85FEA}"/>
              </a:ext>
            </a:extLst>
          </p:cNvPr>
          <p:cNvSpPr>
            <a:spLocks noGrp="1"/>
          </p:cNvSpPr>
          <p:nvPr>
            <p:ph type="body" sz="quarter" idx="12"/>
          </p:nvPr>
        </p:nvSpPr>
        <p:spPr>
          <a:xfrm>
            <a:off x="10939003" y="460342"/>
            <a:ext cx="843876" cy="200123"/>
          </a:xfrm>
        </p:spPr>
        <p:txBody>
          <a:bodyPr/>
          <a:lstStyle/>
          <a:p>
            <a:r>
              <a:rPr lang="en-US" dirty="0"/>
              <a:t>8/8/25</a:t>
            </a:r>
          </a:p>
          <a:p>
            <a:endParaRPr lang="en-US" dirty="0"/>
          </a:p>
        </p:txBody>
      </p:sp>
      <p:sp>
        <p:nvSpPr>
          <p:cNvPr id="15" name="Text Placeholder 14">
            <a:extLst>
              <a:ext uri="{FF2B5EF4-FFF2-40B4-BE49-F238E27FC236}">
                <a16:creationId xmlns:a16="http://schemas.microsoft.com/office/drawing/2014/main" id="{8F1C084B-8B31-FD7C-0C9F-C1152A789E46}"/>
              </a:ext>
            </a:extLst>
          </p:cNvPr>
          <p:cNvSpPr>
            <a:spLocks noGrp="1"/>
          </p:cNvSpPr>
          <p:nvPr>
            <p:ph type="body" sz="quarter" idx="26"/>
          </p:nvPr>
        </p:nvSpPr>
        <p:spPr>
          <a:xfrm>
            <a:off x="448925" y="4468732"/>
            <a:ext cx="4959098" cy="579437"/>
          </a:xfrm>
        </p:spPr>
        <p:txBody>
          <a:bodyPr vert="horz" lIns="0" tIns="0" rIns="0" bIns="0" rtlCol="0" anchor="t">
            <a:normAutofit/>
          </a:bodyPr>
          <a:lstStyle/>
          <a:p>
            <a:r>
              <a:rPr lang="en-US"/>
              <a:t>Product Operations Intern</a:t>
            </a:r>
          </a:p>
          <a:p>
            <a:r>
              <a:rPr lang="en-US"/>
              <a:t>Admin, Access &amp; Insights</a:t>
            </a:r>
          </a:p>
        </p:txBody>
      </p:sp>
      <p:sp>
        <p:nvSpPr>
          <p:cNvPr id="6" name="Text Placeholder 5">
            <a:extLst>
              <a:ext uri="{FF2B5EF4-FFF2-40B4-BE49-F238E27FC236}">
                <a16:creationId xmlns:a16="http://schemas.microsoft.com/office/drawing/2014/main" id="{2576D340-50BF-E707-564C-BAC36DAD2C15}"/>
              </a:ext>
            </a:extLst>
          </p:cNvPr>
          <p:cNvSpPr>
            <a:spLocks noGrp="1"/>
          </p:cNvSpPr>
          <p:nvPr>
            <p:ph type="body" sz="quarter" idx="27"/>
          </p:nvPr>
        </p:nvSpPr>
        <p:spPr>
          <a:xfrm>
            <a:off x="442911" y="2046838"/>
            <a:ext cx="9188769" cy="2139950"/>
          </a:xfrm>
        </p:spPr>
        <p:txBody>
          <a:bodyPr/>
          <a:lstStyle/>
          <a:p>
            <a:r>
              <a:rPr lang="en-US" dirty="0"/>
              <a:t>Kudos</a:t>
            </a:r>
            <a:br>
              <a:rPr lang="en-US" dirty="0"/>
            </a:br>
            <a:r>
              <a:rPr lang="en-US" dirty="0">
                <a:solidFill>
                  <a:schemeClr val="accent1"/>
                </a:solidFill>
              </a:rPr>
              <a:t>Malcolm Henry</a:t>
            </a:r>
          </a:p>
        </p:txBody>
      </p:sp>
    </p:spTree>
    <p:extLst>
      <p:ext uri="{BB962C8B-B14F-4D97-AF65-F5344CB8AC3E}">
        <p14:creationId xmlns:p14="http://schemas.microsoft.com/office/powerpoint/2010/main" val="2275190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A6404-4DB6-618E-88FE-7BB8ED644113}"/>
            </a:ext>
          </a:extLst>
        </p:cNvPr>
        <p:cNvGrpSpPr/>
        <p:nvPr/>
      </p:nvGrpSpPr>
      <p:grpSpPr>
        <a:xfrm>
          <a:off x="0" y="0"/>
          <a:ext cx="0" cy="0"/>
          <a:chOff x="0" y="0"/>
          <a:chExt cx="0" cy="0"/>
        </a:xfrm>
      </p:grpSpPr>
      <p:pic>
        <p:nvPicPr>
          <p:cNvPr id="18" name="Picture 17" descr="A screenshot of a video chat&#10;&#10;AI-generated content may be incorrect.">
            <a:extLst>
              <a:ext uri="{FF2B5EF4-FFF2-40B4-BE49-F238E27FC236}">
                <a16:creationId xmlns:a16="http://schemas.microsoft.com/office/drawing/2014/main" id="{9950BB11-7470-F764-F719-E82D3125DD1B}"/>
              </a:ext>
            </a:extLst>
          </p:cNvPr>
          <p:cNvPicPr>
            <a:picLocks noChangeAspect="1"/>
          </p:cNvPicPr>
          <p:nvPr/>
        </p:nvPicPr>
        <p:blipFill>
          <a:blip r:embed="rId2"/>
          <a:stretch>
            <a:fillRect/>
          </a:stretch>
        </p:blipFill>
        <p:spPr>
          <a:xfrm>
            <a:off x="5567082" y="5764987"/>
            <a:ext cx="3108310" cy="1051684"/>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8639D8D0-0A86-0730-E5B2-E174EC49D17F}"/>
              </a:ext>
            </a:extLst>
          </p:cNvPr>
          <p:cNvPicPr>
            <a:picLocks noChangeAspect="1"/>
          </p:cNvPicPr>
          <p:nvPr/>
        </p:nvPicPr>
        <p:blipFill>
          <a:blip r:embed="rId3"/>
          <a:stretch>
            <a:fillRect/>
          </a:stretch>
        </p:blipFill>
        <p:spPr>
          <a:xfrm>
            <a:off x="7988300" y="4460112"/>
            <a:ext cx="4203700" cy="2345751"/>
          </a:xfrm>
          <a:prstGeom prst="rect">
            <a:avLst/>
          </a:prstGeom>
        </p:spPr>
      </p:pic>
      <p:pic>
        <p:nvPicPr>
          <p:cNvPr id="16" name="Picture 15" descr="A screenshot of a chat&#10;&#10;AI-generated content may be incorrect.">
            <a:extLst>
              <a:ext uri="{FF2B5EF4-FFF2-40B4-BE49-F238E27FC236}">
                <a16:creationId xmlns:a16="http://schemas.microsoft.com/office/drawing/2014/main" id="{05C05788-464C-0CA5-6CD0-F97A38A95A77}"/>
              </a:ext>
            </a:extLst>
          </p:cNvPr>
          <p:cNvPicPr>
            <a:picLocks noChangeAspect="1"/>
          </p:cNvPicPr>
          <p:nvPr/>
        </p:nvPicPr>
        <p:blipFill>
          <a:blip r:embed="rId4"/>
          <a:stretch>
            <a:fillRect/>
          </a:stretch>
        </p:blipFill>
        <p:spPr>
          <a:xfrm>
            <a:off x="4482" y="91021"/>
            <a:ext cx="6387353" cy="2507956"/>
          </a:xfrm>
          <a:prstGeom prst="rect">
            <a:avLst/>
          </a:prstGeom>
        </p:spPr>
      </p:pic>
      <p:pic>
        <p:nvPicPr>
          <p:cNvPr id="20" name="Picture 19" descr="A screenshot of a black screen&#10;&#10;AI-generated content may be incorrect.">
            <a:extLst>
              <a:ext uri="{FF2B5EF4-FFF2-40B4-BE49-F238E27FC236}">
                <a16:creationId xmlns:a16="http://schemas.microsoft.com/office/drawing/2014/main" id="{5C7F5E84-45BF-C1D3-099D-2ED25AA6D6B4}"/>
              </a:ext>
            </a:extLst>
          </p:cNvPr>
          <p:cNvPicPr>
            <a:picLocks noChangeAspect="1"/>
          </p:cNvPicPr>
          <p:nvPr/>
        </p:nvPicPr>
        <p:blipFill>
          <a:blip r:embed="rId5"/>
          <a:stretch>
            <a:fillRect/>
          </a:stretch>
        </p:blipFill>
        <p:spPr>
          <a:xfrm>
            <a:off x="76200" y="2642526"/>
            <a:ext cx="7772400" cy="2590800"/>
          </a:xfrm>
          <a:prstGeom prst="rect">
            <a:avLst/>
          </a:prstGeom>
        </p:spPr>
      </p:pic>
      <p:pic>
        <p:nvPicPr>
          <p:cNvPr id="22" name="Picture 21" descr="A screenshot of a phone&#10;&#10;AI-generated content may be incorrect.">
            <a:extLst>
              <a:ext uri="{FF2B5EF4-FFF2-40B4-BE49-F238E27FC236}">
                <a16:creationId xmlns:a16="http://schemas.microsoft.com/office/drawing/2014/main" id="{36EA9AEC-828E-74C2-A8E1-1650571023D2}"/>
              </a:ext>
            </a:extLst>
          </p:cNvPr>
          <p:cNvPicPr>
            <a:picLocks noChangeAspect="1"/>
          </p:cNvPicPr>
          <p:nvPr/>
        </p:nvPicPr>
        <p:blipFill>
          <a:blip r:embed="rId6"/>
          <a:stretch>
            <a:fillRect/>
          </a:stretch>
        </p:blipFill>
        <p:spPr>
          <a:xfrm>
            <a:off x="0" y="5276876"/>
            <a:ext cx="5567082" cy="1528987"/>
          </a:xfrm>
          <a:prstGeom prst="rect">
            <a:avLst/>
          </a:prstGeom>
        </p:spPr>
      </p:pic>
      <p:pic>
        <p:nvPicPr>
          <p:cNvPr id="24" name="Picture 23" descr="A screenshot of a computer&#10;&#10;AI-generated content may be incorrect.">
            <a:extLst>
              <a:ext uri="{FF2B5EF4-FFF2-40B4-BE49-F238E27FC236}">
                <a16:creationId xmlns:a16="http://schemas.microsoft.com/office/drawing/2014/main" id="{641956D2-D91D-783B-C3E5-09EB2843926F}"/>
              </a:ext>
            </a:extLst>
          </p:cNvPr>
          <p:cNvPicPr>
            <a:picLocks noChangeAspect="1"/>
          </p:cNvPicPr>
          <p:nvPr/>
        </p:nvPicPr>
        <p:blipFill>
          <a:blip r:embed="rId7"/>
          <a:stretch>
            <a:fillRect/>
          </a:stretch>
        </p:blipFill>
        <p:spPr>
          <a:xfrm>
            <a:off x="7988300" y="2702293"/>
            <a:ext cx="4127500" cy="1294982"/>
          </a:xfrm>
          <a:prstGeom prst="rect">
            <a:avLst/>
          </a:prstGeom>
        </p:spPr>
      </p:pic>
      <p:pic>
        <p:nvPicPr>
          <p:cNvPr id="30" name="Picture 29" descr="A screenshot of a computer&#10;&#10;AI-generated content may be incorrect.">
            <a:extLst>
              <a:ext uri="{FF2B5EF4-FFF2-40B4-BE49-F238E27FC236}">
                <a16:creationId xmlns:a16="http://schemas.microsoft.com/office/drawing/2014/main" id="{B53E7AAF-D5B5-ED16-780C-D7DD38A59FB6}"/>
              </a:ext>
            </a:extLst>
          </p:cNvPr>
          <p:cNvPicPr>
            <a:picLocks noChangeAspect="1"/>
          </p:cNvPicPr>
          <p:nvPr/>
        </p:nvPicPr>
        <p:blipFill>
          <a:blip r:embed="rId8"/>
          <a:stretch>
            <a:fillRect/>
          </a:stretch>
        </p:blipFill>
        <p:spPr>
          <a:xfrm>
            <a:off x="7988300" y="52137"/>
            <a:ext cx="4127500" cy="2640263"/>
          </a:xfrm>
          <a:prstGeom prst="rect">
            <a:avLst/>
          </a:prstGeom>
        </p:spPr>
      </p:pic>
    </p:spTree>
    <p:extLst>
      <p:ext uri="{BB962C8B-B14F-4D97-AF65-F5344CB8AC3E}">
        <p14:creationId xmlns:p14="http://schemas.microsoft.com/office/powerpoint/2010/main" val="49999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 shot of a computer&#10;&#10;AI-generated content may be incorrect.">
            <a:extLst>
              <a:ext uri="{FF2B5EF4-FFF2-40B4-BE49-F238E27FC236}">
                <a16:creationId xmlns:a16="http://schemas.microsoft.com/office/drawing/2014/main" id="{AC91656A-29F7-9B2B-6ECE-863D6CD4E821}"/>
              </a:ext>
            </a:extLst>
          </p:cNvPr>
          <p:cNvPicPr>
            <a:picLocks noChangeAspect="1"/>
          </p:cNvPicPr>
          <p:nvPr/>
        </p:nvPicPr>
        <p:blipFill>
          <a:blip r:embed="rId2"/>
          <a:stretch>
            <a:fillRect/>
          </a:stretch>
        </p:blipFill>
        <p:spPr>
          <a:xfrm>
            <a:off x="268942" y="465611"/>
            <a:ext cx="7772400" cy="1137991"/>
          </a:xfrm>
          <a:prstGeom prst="rect">
            <a:avLst/>
          </a:prstGeom>
        </p:spPr>
      </p:pic>
      <p:pic>
        <p:nvPicPr>
          <p:cNvPr id="12" name="Picture 11" descr="A screenshot of a chat&#10;&#10;AI-generated content may be incorrect.">
            <a:extLst>
              <a:ext uri="{FF2B5EF4-FFF2-40B4-BE49-F238E27FC236}">
                <a16:creationId xmlns:a16="http://schemas.microsoft.com/office/drawing/2014/main" id="{A4116B25-76E0-0C59-10EF-DEE5501EF868}"/>
              </a:ext>
            </a:extLst>
          </p:cNvPr>
          <p:cNvPicPr>
            <a:picLocks noChangeAspect="1"/>
          </p:cNvPicPr>
          <p:nvPr/>
        </p:nvPicPr>
        <p:blipFill>
          <a:blip r:embed="rId3"/>
          <a:stretch>
            <a:fillRect/>
          </a:stretch>
        </p:blipFill>
        <p:spPr>
          <a:xfrm>
            <a:off x="8625543" y="0"/>
            <a:ext cx="3566457" cy="6858000"/>
          </a:xfrm>
          <a:prstGeom prst="rect">
            <a:avLst/>
          </a:prstGeom>
        </p:spPr>
      </p:pic>
      <p:pic>
        <p:nvPicPr>
          <p:cNvPr id="26" name="Picture 25" descr="A screenshot of a chat&#10;&#10;AI-generated content may be incorrect.">
            <a:extLst>
              <a:ext uri="{FF2B5EF4-FFF2-40B4-BE49-F238E27FC236}">
                <a16:creationId xmlns:a16="http://schemas.microsoft.com/office/drawing/2014/main" id="{96C33D94-767A-54F2-7A7F-E49D8B661B59}"/>
              </a:ext>
            </a:extLst>
          </p:cNvPr>
          <p:cNvPicPr>
            <a:picLocks noChangeAspect="1"/>
          </p:cNvPicPr>
          <p:nvPr/>
        </p:nvPicPr>
        <p:blipFill>
          <a:blip r:embed="rId4"/>
          <a:stretch>
            <a:fillRect/>
          </a:stretch>
        </p:blipFill>
        <p:spPr>
          <a:xfrm>
            <a:off x="268942" y="1785279"/>
            <a:ext cx="7772400" cy="3297001"/>
          </a:xfrm>
          <a:prstGeom prst="rect">
            <a:avLst/>
          </a:prstGeom>
        </p:spPr>
      </p:pic>
      <p:pic>
        <p:nvPicPr>
          <p:cNvPr id="28" name="Picture 27" descr="A screenshot of a computer&#10;&#10;AI-generated content may be incorrect.">
            <a:extLst>
              <a:ext uri="{FF2B5EF4-FFF2-40B4-BE49-F238E27FC236}">
                <a16:creationId xmlns:a16="http://schemas.microsoft.com/office/drawing/2014/main" id="{96FB1F4D-2656-AE59-19FB-44AF50260040}"/>
              </a:ext>
            </a:extLst>
          </p:cNvPr>
          <p:cNvPicPr>
            <a:picLocks noChangeAspect="1"/>
          </p:cNvPicPr>
          <p:nvPr/>
        </p:nvPicPr>
        <p:blipFill>
          <a:blip r:embed="rId5"/>
          <a:stretch>
            <a:fillRect/>
          </a:stretch>
        </p:blipFill>
        <p:spPr>
          <a:xfrm>
            <a:off x="268942" y="5033726"/>
            <a:ext cx="7772400" cy="1619250"/>
          </a:xfrm>
          <a:prstGeom prst="rect">
            <a:avLst/>
          </a:prstGeom>
        </p:spPr>
      </p:pic>
    </p:spTree>
    <p:extLst>
      <p:ext uri="{BB962C8B-B14F-4D97-AF65-F5344CB8AC3E}">
        <p14:creationId xmlns:p14="http://schemas.microsoft.com/office/powerpoint/2010/main" val="59189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50FE9-0C72-5F3B-59AD-AC68342135B3}"/>
            </a:ext>
          </a:extLst>
        </p:cNvPr>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E7783979-D966-BBC8-BA14-EB2374638DB9}"/>
              </a:ext>
            </a:extLst>
          </p:cNvPr>
          <p:cNvPicPr>
            <a:picLocks noChangeAspect="1"/>
          </p:cNvPicPr>
          <p:nvPr/>
        </p:nvPicPr>
        <p:blipFill>
          <a:blip r:embed="rId2"/>
          <a:stretch>
            <a:fillRect/>
          </a:stretch>
        </p:blipFill>
        <p:spPr>
          <a:xfrm>
            <a:off x="0" y="2895973"/>
            <a:ext cx="7772400" cy="1602913"/>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E25D1754-5C68-870A-CFD2-635FD0837C97}"/>
              </a:ext>
            </a:extLst>
          </p:cNvPr>
          <p:cNvPicPr>
            <a:picLocks noChangeAspect="1"/>
          </p:cNvPicPr>
          <p:nvPr/>
        </p:nvPicPr>
        <p:blipFill>
          <a:blip r:embed="rId3"/>
          <a:stretch>
            <a:fillRect/>
          </a:stretch>
        </p:blipFill>
        <p:spPr>
          <a:xfrm>
            <a:off x="0" y="88375"/>
            <a:ext cx="7772400" cy="2738922"/>
          </a:xfrm>
          <a:prstGeom prst="rect">
            <a:avLst/>
          </a:prstGeom>
        </p:spPr>
      </p:pic>
      <p:pic>
        <p:nvPicPr>
          <p:cNvPr id="16" name="Picture 15" descr="A screenshot of a chat&#10;&#10;AI-generated content may be incorrect.">
            <a:extLst>
              <a:ext uri="{FF2B5EF4-FFF2-40B4-BE49-F238E27FC236}">
                <a16:creationId xmlns:a16="http://schemas.microsoft.com/office/drawing/2014/main" id="{19BE2360-7B46-ED7B-4686-4F0DD786662A}"/>
              </a:ext>
            </a:extLst>
          </p:cNvPr>
          <p:cNvPicPr>
            <a:picLocks noChangeAspect="1"/>
          </p:cNvPicPr>
          <p:nvPr/>
        </p:nvPicPr>
        <p:blipFill>
          <a:blip r:embed="rId4"/>
          <a:stretch>
            <a:fillRect/>
          </a:stretch>
        </p:blipFill>
        <p:spPr>
          <a:xfrm>
            <a:off x="0" y="4498886"/>
            <a:ext cx="5444938" cy="2137923"/>
          </a:xfrm>
          <a:prstGeom prst="rect">
            <a:avLst/>
          </a:prstGeom>
        </p:spPr>
      </p:pic>
      <p:pic>
        <p:nvPicPr>
          <p:cNvPr id="3" name="Picture 2" descr="A screenshot of a video chat&#10;&#10;AI-generated content may be incorrect.">
            <a:extLst>
              <a:ext uri="{FF2B5EF4-FFF2-40B4-BE49-F238E27FC236}">
                <a16:creationId xmlns:a16="http://schemas.microsoft.com/office/drawing/2014/main" id="{FC5A5C29-200F-4DFB-8B42-ADBE81762974}"/>
              </a:ext>
            </a:extLst>
          </p:cNvPr>
          <p:cNvPicPr>
            <a:picLocks noChangeAspect="1"/>
          </p:cNvPicPr>
          <p:nvPr/>
        </p:nvPicPr>
        <p:blipFill>
          <a:blip r:embed="rId5"/>
          <a:stretch>
            <a:fillRect/>
          </a:stretch>
        </p:blipFill>
        <p:spPr>
          <a:xfrm>
            <a:off x="7772400" y="3697429"/>
            <a:ext cx="4308866" cy="2981408"/>
          </a:xfrm>
          <a:prstGeom prst="rect">
            <a:avLst/>
          </a:prstGeom>
        </p:spPr>
      </p:pic>
    </p:spTree>
    <p:extLst>
      <p:ext uri="{BB962C8B-B14F-4D97-AF65-F5344CB8AC3E}">
        <p14:creationId xmlns:p14="http://schemas.microsoft.com/office/powerpoint/2010/main" val="81865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07316-CA4D-BB91-FC43-442D89A95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65E5D-E2CC-B9AB-3A48-FC6FD45E3590}"/>
              </a:ext>
            </a:extLst>
          </p:cNvPr>
          <p:cNvSpPr>
            <a:spLocks noGrp="1"/>
          </p:cNvSpPr>
          <p:nvPr>
            <p:ph type="title"/>
          </p:nvPr>
        </p:nvSpPr>
        <p:spPr/>
        <p:txBody>
          <a:bodyPr/>
          <a:lstStyle/>
          <a:p>
            <a:r>
              <a:rPr lang="en-US"/>
              <a:t>Thank you!</a:t>
            </a:r>
          </a:p>
        </p:txBody>
      </p:sp>
      <p:sp>
        <p:nvSpPr>
          <p:cNvPr id="4" name="Text Placeholder 9">
            <a:extLst>
              <a:ext uri="{FF2B5EF4-FFF2-40B4-BE49-F238E27FC236}">
                <a16:creationId xmlns:a16="http://schemas.microsoft.com/office/drawing/2014/main" id="{106FDCD0-7184-C879-6D62-15BFE795FCC2}"/>
              </a:ext>
            </a:extLst>
          </p:cNvPr>
          <p:cNvSpPr txBox="1">
            <a:spLocks/>
          </p:cNvSpPr>
          <p:nvPr/>
        </p:nvSpPr>
        <p:spPr>
          <a:xfrm>
            <a:off x="442913" y="6587614"/>
            <a:ext cx="5318951" cy="254983"/>
          </a:xfrm>
          <a:prstGeom prst="rect">
            <a:avLst/>
          </a:prstGeom>
        </p:spPr>
        <p:txBody>
          <a:bodyPr vert="horz" lIns="0" tIns="0" rIns="0" bIns="0" rtlCol="0">
            <a:noAutofit/>
          </a:bodyPr>
          <a:lstStyle>
            <a:lvl1pPr marL="0" indent="0" algn="l" defTabSz="914354" rtl="0" eaLnBrk="1" latinLnBrk="0" hangingPunct="1">
              <a:lnSpc>
                <a:spcPct val="100000"/>
              </a:lnSpc>
              <a:spcBef>
                <a:spcPts val="600"/>
              </a:spcBef>
              <a:buClr>
                <a:schemeClr val="tx1"/>
              </a:buClr>
              <a:buSzPct val="100000"/>
              <a:buFont typeface="Arial" panose="020B0604020202020204" pitchFamily="34" charset="0"/>
              <a:buNone/>
              <a:defRPr sz="800" b="0" i="0" kern="1200">
                <a:solidFill>
                  <a:schemeClr val="bg2"/>
                </a:solidFill>
                <a:latin typeface="+mn-lt"/>
                <a:ea typeface="Artifakt Element Ofc" panose="020B0504010101010104" pitchFamily="34" charset="0"/>
                <a:cs typeface="+mn-cs"/>
              </a:defRPr>
            </a:lvl1pPr>
            <a:lvl2pPr marL="228600" indent="-228600" algn="l" defTabSz="914354" rtl="0" eaLnBrk="1" latinLnBrk="0" hangingPunct="1">
              <a:lnSpc>
                <a:spcPct val="100000"/>
              </a:lnSpc>
              <a:spcBef>
                <a:spcPts val="600"/>
              </a:spcBef>
              <a:buClr>
                <a:schemeClr val="tx1"/>
              </a:buClr>
              <a:buFont typeface="Arial" panose="020B0604020202020204" pitchFamily="34" charset="0"/>
              <a:buChar char="•"/>
              <a:tabLst/>
              <a:defRPr sz="700" b="0" i="0" kern="1200">
                <a:solidFill>
                  <a:schemeClr val="bg1">
                    <a:lumMod val="75000"/>
                  </a:schemeClr>
                </a:solidFill>
                <a:latin typeface="+mn-lt"/>
                <a:ea typeface="Artifakt Element Ofc" panose="020B0504010101010104" pitchFamily="34" charset="0"/>
                <a:cs typeface="+mn-cs"/>
              </a:defRPr>
            </a:lvl2pPr>
            <a:lvl3pPr marL="457200" indent="-228600" algn="l" defTabSz="914354" rtl="0" eaLnBrk="1" latinLnBrk="0" hangingPunct="1">
              <a:lnSpc>
                <a:spcPct val="100000"/>
              </a:lnSpc>
              <a:spcBef>
                <a:spcPts val="600"/>
              </a:spcBef>
              <a:buClr>
                <a:schemeClr val="tx1"/>
              </a:buClr>
              <a:buFont typeface="System Font Regular"/>
              <a:buChar char="⁃"/>
              <a:tabLst/>
              <a:defRPr sz="700" b="0" i="0" kern="1200">
                <a:solidFill>
                  <a:schemeClr val="bg1">
                    <a:lumMod val="75000"/>
                  </a:schemeClr>
                </a:solidFill>
                <a:latin typeface="+mn-lt"/>
                <a:ea typeface="Artifakt Element Ofc" panose="020B0504010101010104" pitchFamily="34" charset="0"/>
                <a:cs typeface="+mn-cs"/>
              </a:defRPr>
            </a:lvl3pPr>
            <a:lvl4pPr marL="685800" indent="-228600" algn="l" defTabSz="914354" rtl="0" eaLnBrk="1" latinLnBrk="0" hangingPunct="1">
              <a:lnSpc>
                <a:spcPct val="100000"/>
              </a:lnSpc>
              <a:spcBef>
                <a:spcPts val="500"/>
              </a:spcBef>
              <a:buClr>
                <a:schemeClr val="tx1"/>
              </a:buClr>
              <a:buFont typeface="Arial" panose="020B0604020202020204" pitchFamily="34" charset="0"/>
              <a:buChar char="•"/>
              <a:tabLst/>
              <a:defRPr sz="700" b="0" i="0" kern="1200">
                <a:solidFill>
                  <a:schemeClr val="bg1">
                    <a:lumMod val="75000"/>
                  </a:schemeClr>
                </a:solidFill>
                <a:latin typeface="+mn-lt"/>
                <a:ea typeface="Artifakt Element Ofc" panose="020B0504010101010104" pitchFamily="34" charset="0"/>
                <a:cs typeface="+mn-cs"/>
              </a:defRPr>
            </a:lvl4pPr>
            <a:lvl5pPr marL="914400" indent="-228600" algn="l" defTabSz="914354" rtl="0" eaLnBrk="1" latinLnBrk="0" hangingPunct="1">
              <a:lnSpc>
                <a:spcPct val="100000"/>
              </a:lnSpc>
              <a:spcBef>
                <a:spcPts val="500"/>
              </a:spcBef>
              <a:buClr>
                <a:schemeClr val="tx1"/>
              </a:buClr>
              <a:buFont typeface="System Font Regular"/>
              <a:buChar char="⁃"/>
              <a:tabLst/>
              <a:defRPr sz="700" b="0" i="0" kern="1200">
                <a:solidFill>
                  <a:schemeClr val="bg1">
                    <a:lumMod val="75000"/>
                  </a:schemeClr>
                </a:solidFill>
                <a:latin typeface="+mn-lt"/>
                <a:ea typeface="Artifakt Element Ofc" panose="020B0504010101010104" pitchFamily="34" charset="0"/>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600"/>
              </a:spcBef>
              <a:spcAft>
                <a:spcPts val="0"/>
              </a:spcAft>
              <a:buClr>
                <a:srgbClr val="000000"/>
              </a:buClr>
              <a:buSzPct val="100000"/>
              <a:buFont typeface="Arial" panose="020B0604020202020204" pitchFamily="34" charset="0"/>
              <a:buNone/>
              <a:tabLst/>
              <a:defRPr/>
            </a:pPr>
            <a:r>
              <a:rPr kumimoji="0" lang="en-PH" sz="800" b="0" i="0" u="none" strike="noStrike" kern="1200" cap="none" spc="0" normalizeH="0" baseline="0" noProof="0">
                <a:ln>
                  <a:noFill/>
                </a:ln>
                <a:solidFill>
                  <a:srgbClr val="F5F5F0"/>
                </a:solidFill>
                <a:effectLst/>
                <a:uLnTx/>
                <a:uFillTx/>
                <a:latin typeface="Artifakt Element Ofc"/>
                <a:cs typeface="+mn-cs"/>
              </a:rPr>
              <a:t>Malcolm Henry – Product Operations Intern | Admin, Access &amp; Insights</a:t>
            </a:r>
          </a:p>
        </p:txBody>
      </p:sp>
    </p:spTree>
    <p:extLst>
      <p:ext uri="{BB962C8B-B14F-4D97-AF65-F5344CB8AC3E}">
        <p14:creationId xmlns:p14="http://schemas.microsoft.com/office/powerpoint/2010/main" val="2345351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Custom 7">
      <a:majorFont>
        <a:latin typeface="Artifakt LegendOfc"/>
        <a:ea typeface=""/>
        <a:cs typeface=""/>
      </a:majorFont>
      <a:minorFont>
        <a:latin typeface="Artifakt ElementO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resentation4" id="{45129E24-D7F5-9A4D-B00A-BE30A46347D7}" vid="{1BC7BC99-9983-BA42-8887-14B7224624E1}"/>
    </a:ext>
  </a:extLst>
</a:theme>
</file>

<file path=ppt/theme/theme2.xml><?xml version="1.0" encoding="utf-8"?>
<a:theme xmlns:a="http://schemas.openxmlformats.org/drawingml/2006/main" name="Theme1">
  <a:themeElements>
    <a:clrScheme name="Custom 1">
      <a:dk1>
        <a:srgbClr val="000000"/>
      </a:dk1>
      <a:lt1>
        <a:srgbClr val="FFFFFF"/>
      </a:lt1>
      <a:dk2>
        <a:srgbClr val="666666"/>
      </a:dk2>
      <a:lt2>
        <a:srgbClr val="F5F5F0"/>
      </a:lt2>
      <a:accent1>
        <a:srgbClr val="FFFE00"/>
      </a:accent1>
      <a:accent2>
        <a:srgbClr val="F09D4F"/>
      </a:accent2>
      <a:accent3>
        <a:srgbClr val="F2510A"/>
      </a:accent3>
      <a:accent4>
        <a:srgbClr val="1D91D0"/>
      </a:accent4>
      <a:accent5>
        <a:srgbClr val="2AD0A9"/>
      </a:accent5>
      <a:accent6>
        <a:srgbClr val="EEE310"/>
      </a:accent6>
      <a:hlink>
        <a:srgbClr val="1278AF"/>
      </a:hlink>
      <a:folHlink>
        <a:srgbClr val="D34612"/>
      </a:folHlink>
    </a:clrScheme>
    <a:fontScheme name="Artifakt">
      <a:majorFont>
        <a:latin typeface="Artifakt Legend Ofc "/>
        <a:ea typeface=""/>
        <a:cs typeface=""/>
      </a:majorFont>
      <a:minorFont>
        <a:latin typeface="Artifakt Element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97A26F9-FC0C-468D-B7E3-88EEA9A4517D}" vid="{5AD708BF-0368-4F6A-8FC6-2FF382050D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CADECCA144124CB05C4AE42669DC26" ma:contentTypeVersion="17" ma:contentTypeDescription="Create a new document." ma:contentTypeScope="" ma:versionID="48ee771c85422144c924d51062ea2543">
  <xsd:schema xmlns:xsd="http://www.w3.org/2001/XMLSchema" xmlns:xs="http://www.w3.org/2001/XMLSchema" xmlns:p="http://schemas.microsoft.com/office/2006/metadata/properties" xmlns:ns2="c911c681-5468-4331-ab17-533b4ba55b63" xmlns:ns3="fe917a11-f6e8-408c-8a8f-59e7176a941a" targetNamespace="http://schemas.microsoft.com/office/2006/metadata/properties" ma:root="true" ma:fieldsID="0788d5f6be7b77983ce443f43bbaad5c" ns2:_="" ns3:_="">
    <xsd:import namespace="c911c681-5468-4331-ab17-533b4ba55b63"/>
    <xsd:import namespace="fe917a11-f6e8-408c-8a8f-59e7176a9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1c681-5468-4331-ab17-533b4ba55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3486984-7067-43be-b043-3c90f94ef9b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917a11-f6e8-408c-8a8f-59e7176a941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0b7b76-dc3e-4713-89b2-4ed8e6c84dc2}" ma:internalName="TaxCatchAll" ma:showField="CatchAllData" ma:web="fe917a11-f6e8-408c-8a8f-59e7176a94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e917a11-f6e8-408c-8a8f-59e7176a941a">
      <UserInfo>
        <DisplayName/>
        <AccountId xsi:nil="true"/>
        <AccountType/>
      </UserInfo>
    </SharedWithUsers>
    <TaxCatchAll xmlns="fe917a11-f6e8-408c-8a8f-59e7176a941a" xsi:nil="true"/>
    <lcf76f155ced4ddcb4097134ff3c332f xmlns="c911c681-5468-4331-ab17-533b4ba55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174AC1-3F54-4122-A1A8-D1830B5B4BE7}">
  <ds:schemaRefs>
    <ds:schemaRef ds:uri="c911c681-5468-4331-ab17-533b4ba55b63"/>
    <ds:schemaRef ds:uri="fe917a11-f6e8-408c-8a8f-59e7176a94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17B623-04FA-466F-83F2-2696CE8D58EE}">
  <ds:schemaRefs>
    <ds:schemaRef ds:uri="http://schemas.microsoft.com/sharepoint/v3/contenttype/forms"/>
  </ds:schemaRefs>
</ds:datastoreItem>
</file>

<file path=customXml/itemProps3.xml><?xml version="1.0" encoding="utf-8"?>
<ds:datastoreItem xmlns:ds="http://schemas.openxmlformats.org/officeDocument/2006/customXml" ds:itemID="{252D613F-2565-443F-918B-FA96116FB799}">
  <ds:schemaRefs>
    <ds:schemaRef ds:uri="http://www.w3.org/XML/1998/namespace"/>
    <ds:schemaRef ds:uri="http://purl.org/dc/dcmitype/"/>
    <ds:schemaRef ds:uri="fe917a11-f6e8-408c-8a8f-59e7176a941a"/>
    <ds:schemaRef ds:uri="http://schemas.openxmlformats.org/package/2006/metadata/core-properties"/>
    <ds:schemaRef ds:uri="c911c681-5468-4331-ab17-533b4ba55b63"/>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TotalTime>
  <Words>62</Words>
  <Application>Microsoft Macintosh PowerPoint</Application>
  <PresentationFormat>Widescreen</PresentationFormat>
  <Paragraphs>11</Paragraphs>
  <Slides>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Arial</vt:lpstr>
      <vt:lpstr>Artifakt Element Ofc</vt:lpstr>
      <vt:lpstr>Artifakt ElementOfc</vt:lpstr>
      <vt:lpstr>Artifakt Legend</vt:lpstr>
      <vt:lpstr>Artifakt Legend Ofc </vt:lpstr>
      <vt:lpstr>Artifakt LegendOfc</vt:lpstr>
      <vt:lpstr>Calibri</vt:lpstr>
      <vt:lpstr>Courier New</vt:lpstr>
      <vt:lpstr>System Font Regular</vt:lpstr>
      <vt:lpstr>Wingdings 2</vt:lpstr>
      <vt:lpstr>Autodesk Theme</vt:lpstr>
      <vt:lpstr>Theme1</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Sun</dc:creator>
  <cp:lastModifiedBy>Malcolm Henry</cp:lastModifiedBy>
  <cp:revision>3</cp:revision>
  <dcterms:created xsi:type="dcterms:W3CDTF">2024-04-01T17:36:03Z</dcterms:created>
  <dcterms:modified xsi:type="dcterms:W3CDTF">2025-08-08T19:54:22Z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0x010100B2CADECCA144124CB05C4AE42669DC26</vt:lpwstr>
  </property>
  <property fmtid="{D5CDD505-2E9C-101B-9397-08002B2CF9AE}" pid="3" name="ComplianceAssetId">
    <vt:lpwstr/>
  </property>
  <property fmtid="{D5CDD505-2E9C-101B-9397-08002B2CF9AE}" pid="4" name="_ExtendedDescription">
    <vt:lpwstr/>
  </property>
  <property fmtid="{D5CDD505-2E9C-101B-9397-08002B2CF9AE}" pid="5" name="_activity">
    <vt:lpwstr>{"FileActivityType":"9","FileActivityTimeStamp":"2024-09-27T21:00:52.683Z","FileActivityUsersOnPage":[{"DisplayName":"Faye Sun","Id":"faye.sun@autodesk.com"},{"DisplayName":"Alan Ho","Id":"alan.ho@autodesk.com"}],"FileActivityNavigationId":null}</vt:lpwstr>
  </property>
  <property fmtid="{D5CDD505-2E9C-101B-9397-08002B2CF9AE}" pid="6" name="TriggerFlowInfo">
    <vt:lpwstr/>
  </property>
  <property fmtid="{D5CDD505-2E9C-101B-9397-08002B2CF9AE}" pid="7" name="MediaServiceImageTags">
    <vt:lpwstr/>
  </property>
</Properties>
</file>